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01:40:43.68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5704 24575,'0'0'0,"0"-14"0,16-40 0,52-66 0,61-75 0,58-85 0,56-72 0,69-64-3129,48-22 4023,45-4-1341,32 15-1649,-12 48 2695,-7 48-899,-20 44-1380,-27 43 2160,-25 42-720,-12 23-554,10 7 1021,8 6-340,28 0 113,9 1 0,-28 15 0,-26 17 0,-53 25 0,-41 22 1794,-59 19-2307,-49 14 3505,-32 16-3774,-28 14 3223,-19 11-3027,-10 7 1995,-6 4-1728,6 3 483,-8 10-165,-7 8 1,-1 41 0,-7 77 0,-14 65 0,-24 92 0,-55 111 0,-37 88-2297,-57 95 2953,-64 58-4404,-55 36 4725,-44 17-1465,-32 6-2990,-10-19 4472,-2-31-1491,23-57 497,24-54-2043,41-66 2627,30-52-792,31-60 184,24-45 36,17-26 1851,11-23-2395,14-13 798,2-7-266,18 5 0,-3 0 0,6 9 0,-6 24 0,-7 10 0,10-3 0,29-15 0,21-27 0,29-27 3455,23-49-4442,17-36 4395,12-37-4240,16-29 3326,-7-73-2548,0-1 0,-1 0 0,1 0 0,0 0 0,0 0 0,1 0 0,-1 0 0,1 0 0,0-1 0,5 6 0,-5-5 168,1-1 0,0 0 0,-1 0 0,1-1 0,0 1 0,1-1 0,-1 0 0,0 0 0,9 2 0,43 17-355,18-1 361,9-5-120,-3-4 0,10-13 0,17-11 0,35-28 0,43-35 0,56-40 0,50-36 0,40-27-1142,29-37 1468,27-13-489,-7-6-1534,3-15 2182,16-6-728,17-29 243,26-19 0,31-8-2448,3 5 3147,-12 3-1048,-27 19 349,-38 21 0,-25 18-1349,-38 16 1734,-21 26-577,-24 17 192,1 3 247,-3-1-318,35 2 107,28 3-36,20-6 0,38 3 24,-1-6-31,0 2 11,-22 3-4,10 21 0,-22 4 0,-19 28 0,-28 17 1586,-68 24-2039,-64 26 679,-58 15 1268,-54 27-1921,-80 26 461,-2-4-1,-1 0 1,1 1 0,0-1-1,0 0 1,0 1 0,0-1 0,-1 1-1,1 0 1,0-1 0,-1 1-1,1 0 1,0 0 0,-1 0-1,1 0 1,-1 0 0,0 1-1,1-1 1,-1 0 0,0 1-1,0-1 1,0 1 0,0-1-1,0 1 1,0 0 0,0-1-1,0 3 1,5 10-64,-3-2 0,0-1 1,-1 1-1,0-1 0,-1 1 0,-1 19 1,-10 39 924,-14 71 1,-62 169-1378,-88 151 723,-72 131-2787,-95 160 3273,-61 125-6116,-70 52 6825,-17-6-6354,-4-59 6118,10-97-1800,49-113-1538,25-83 2749,62-112-675,64-99-5,66-90 2713,54-75-3389,48-65 5584,44-37-6115,25-21 5769,22-16-5595,14-11 4425,9-4-4115,4-3 2021,2 8-1467,0 1 357,17 1-119,32 8 0,35 8 0,-44-42 0,46 19 0,78 36 0,17-4 0,-2 4 0,0-15 0,-13-15 0,-4-16 0,39-22 0,-136-19 0,110-22 0,106-53 0,45-35 0,45-45-1438,28-34 1849,44-26-617,10-20-2055,13-27 2907,4 2-969,-17-10 323,-26 12 0,-20 13 0,-58 30 0,-55 39-785,-65 34 1009,-48 29-336,-43 21 112,-39 30 1243,-20 17-1598,-12 11 2845,-11 6-3151,-16 11 1921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3F2-5C2E-447C-915A-04C4EB159BD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12-7D49-4CEC-9B1C-41CFC3C64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02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3F2-5C2E-447C-915A-04C4EB159BD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12-7D49-4CEC-9B1C-41CFC3C64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63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3F2-5C2E-447C-915A-04C4EB159BD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12-7D49-4CEC-9B1C-41CFC3C64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29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3F2-5C2E-447C-915A-04C4EB159BD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12-7D49-4CEC-9B1C-41CFC3C64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28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3F2-5C2E-447C-915A-04C4EB159BD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12-7D49-4CEC-9B1C-41CFC3C64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44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3F2-5C2E-447C-915A-04C4EB159BD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12-7D49-4CEC-9B1C-41CFC3C64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4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3F2-5C2E-447C-915A-04C4EB159BD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12-7D49-4CEC-9B1C-41CFC3C64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85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3F2-5C2E-447C-915A-04C4EB159BD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12-7D49-4CEC-9B1C-41CFC3C64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89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3F2-5C2E-447C-915A-04C4EB159BD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12-7D49-4CEC-9B1C-41CFC3C64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98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3F2-5C2E-447C-915A-04C4EB159BD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12-7D49-4CEC-9B1C-41CFC3C64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30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3F2-5C2E-447C-915A-04C4EB159BD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53A12-7D49-4CEC-9B1C-41CFC3C64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9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2723F2-5C2E-447C-915A-04C4EB159BD1}" type="datetimeFigureOut">
              <a:rPr lang="zh-TW" altLang="en-US" smtClean="0"/>
              <a:t>2025/2/14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A53A12-7D49-4CEC-9B1C-41CFC3C64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42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服裝, 文字, 男人, 海報 的圖片&#10;&#10;AI 產生的內容可能不正確。">
            <a:extLst>
              <a:ext uri="{FF2B5EF4-FFF2-40B4-BE49-F238E27FC236}">
                <a16:creationId xmlns:a16="http://schemas.microsoft.com/office/drawing/2014/main" id="{ECA127CF-5918-A42C-5FEC-3C36F6EDF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57" y="284134"/>
            <a:ext cx="9189086" cy="628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9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37CBCDA3-A144-6750-442C-2E981F72B6DF}"/>
                  </a:ext>
                </a:extLst>
              </p14:cNvPr>
              <p14:cNvContentPartPr/>
              <p14:nvPr/>
            </p14:nvContentPartPr>
            <p14:xfrm>
              <a:off x="5412827" y="83227"/>
              <a:ext cx="6589603" cy="5967053"/>
            </p14:xfrm>
          </p:contentPart>
        </mc:Choice>
        <mc:Fallback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37CBCDA3-A144-6750-442C-2E981F72B6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4187" y="74227"/>
                <a:ext cx="6607243" cy="5984693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圖片 2" descr="一張含有 文字, 螢幕擷取畫面, 卡通, 收集 的圖片&#10;&#10;AI 產生的內容可能不正確。">
            <a:extLst>
              <a:ext uri="{FF2B5EF4-FFF2-40B4-BE49-F238E27FC236}">
                <a16:creationId xmlns:a16="http://schemas.microsoft.com/office/drawing/2014/main" id="{8062274A-3958-2327-696E-C3CA3D9DD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6"/>
          <a:stretch/>
        </p:blipFill>
        <p:spPr>
          <a:xfrm>
            <a:off x="227283" y="447039"/>
            <a:ext cx="6915197" cy="6136641"/>
          </a:xfrm>
          <a:prstGeom prst="rect">
            <a:avLst/>
          </a:prstGeom>
        </p:spPr>
      </p:pic>
      <p:pic>
        <p:nvPicPr>
          <p:cNvPr id="4" name="圖片 3" descr="一張含有 文字, 螢幕擷取畫面, 卡通, 收集 的圖片&#10;&#10;AI 產生的內容可能不正確。">
            <a:extLst>
              <a:ext uri="{FF2B5EF4-FFF2-40B4-BE49-F238E27FC236}">
                <a16:creationId xmlns:a16="http://schemas.microsoft.com/office/drawing/2014/main" id="{13175836-0508-9754-7004-B385FC82D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83018"/>
          <a:stretch/>
        </p:blipFill>
        <p:spPr>
          <a:xfrm>
            <a:off x="6096000" y="5516881"/>
            <a:ext cx="586517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0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B5EF0-404F-91B7-A379-90442735C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15CB36-B26D-58BD-5AF6-F8DF21E8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90C3483E-7C15-6D31-D886-64A621AE8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4827CFDF-CED8-34B7-5E83-3A89C0E88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A6FFA6F2-20DB-0A49-E97A-FE87C4D9E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BE911A12-3701-73E9-EB4B-B4BB7DA09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5">
            <a:extLst>
              <a:ext uri="{FF2B5EF4-FFF2-40B4-BE49-F238E27FC236}">
                <a16:creationId xmlns:a16="http://schemas.microsoft.com/office/drawing/2014/main" id="{60DDB64C-C5D7-9900-0138-73DD11F98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7">
            <a:extLst>
              <a:ext uri="{FF2B5EF4-FFF2-40B4-BE49-F238E27FC236}">
                <a16:creationId xmlns:a16="http://schemas.microsoft.com/office/drawing/2014/main" id="{F00C1FDB-9D89-2803-44AE-8B028382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11F77DF-EDE5-A1EF-D9CB-8DCF9F75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09" y="895483"/>
            <a:ext cx="5786232" cy="3011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入學相關資訊</a:t>
            </a:r>
            <a:endParaRPr lang="zh-TW" alt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432F8B9-3F2A-D6F7-D035-C05CD6869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6270" y="4142096"/>
            <a:ext cx="5338511" cy="105514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altLang="zh-TW" sz="20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ECCFB77C-FD3E-8877-4258-181C31DFB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F6C84302-CD96-A844-F697-206FC7C2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9BCA861C-E634-8C1E-55EC-5E5C3E3FB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6BE459BF-F779-8194-8EDB-A2DF2D2A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5">
              <a:extLst>
                <a:ext uri="{FF2B5EF4-FFF2-40B4-BE49-F238E27FC236}">
                  <a16:creationId xmlns:a16="http://schemas.microsoft.com/office/drawing/2014/main" id="{5684592C-FDB7-9A44-F096-B50C73D8F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6">
              <a:extLst>
                <a:ext uri="{FF2B5EF4-FFF2-40B4-BE49-F238E27FC236}">
                  <a16:creationId xmlns:a16="http://schemas.microsoft.com/office/drawing/2014/main" id="{C60AB3D2-85A5-67D9-FBC2-14406E870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F036D823-8106-6EC8-1BDF-D4C71B8CE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8">
              <a:extLst>
                <a:ext uri="{FF2B5EF4-FFF2-40B4-BE49-F238E27FC236}">
                  <a16:creationId xmlns:a16="http://schemas.microsoft.com/office/drawing/2014/main" id="{618DF9FC-3A50-74E9-AF5F-D7116869F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Oval 30">
            <a:extLst>
              <a:ext uri="{FF2B5EF4-FFF2-40B4-BE49-F238E27FC236}">
                <a16:creationId xmlns:a16="http://schemas.microsoft.com/office/drawing/2014/main" id="{3BCDAE97-E7EF-85C5-3F73-D5DBB21A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2">
            <a:extLst>
              <a:ext uri="{FF2B5EF4-FFF2-40B4-BE49-F238E27FC236}">
                <a16:creationId xmlns:a16="http://schemas.microsoft.com/office/drawing/2014/main" id="{F72FF6D2-63E4-BD02-20B0-E78C22A8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34">
            <a:extLst>
              <a:ext uri="{FF2B5EF4-FFF2-40B4-BE49-F238E27FC236}">
                <a16:creationId xmlns:a16="http://schemas.microsoft.com/office/drawing/2014/main" id="{DF6CCCB5-DAFD-FC05-4D4D-084C7C17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36">
            <a:extLst>
              <a:ext uri="{FF2B5EF4-FFF2-40B4-BE49-F238E27FC236}">
                <a16:creationId xmlns:a16="http://schemas.microsoft.com/office/drawing/2014/main" id="{238192D5-AE1B-A77C-DB12-158080ACC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0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B918CC01-FC51-3C0C-A6E2-CCCA5FF1C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66712"/>
            <a:ext cx="104584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9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280E1D69-DB43-247E-8E61-74507F025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52" y="245604"/>
            <a:ext cx="6939280" cy="636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5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DD5F1-946B-1AD2-A5EB-E2186EEFD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7CD0403-07ED-25BF-242E-E41F6EDC9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1DAF1DFF-DBA8-9B5D-36D6-DBB24C6F0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08B4EE82-4443-D037-DF16-18D928489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54D2F42D-B53D-257A-3932-19CC222E7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7D1A3F52-76AA-455A-6EAF-5ADCB37C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5">
            <a:extLst>
              <a:ext uri="{FF2B5EF4-FFF2-40B4-BE49-F238E27FC236}">
                <a16:creationId xmlns:a16="http://schemas.microsoft.com/office/drawing/2014/main" id="{BBB88695-DBFB-CA57-6257-C9D96E38F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7">
            <a:extLst>
              <a:ext uri="{FF2B5EF4-FFF2-40B4-BE49-F238E27FC236}">
                <a16:creationId xmlns:a16="http://schemas.microsoft.com/office/drawing/2014/main" id="{51737BD5-D21A-4F05-6793-9B1AC7FFC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FCC4EF4-8509-5F0C-BC1C-A7541971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09" y="895483"/>
            <a:ext cx="5786232" cy="3011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升學相關資訊</a:t>
            </a:r>
            <a:endParaRPr lang="zh-TW" alt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625FF0-8F7B-293C-D018-63EA31E70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6270" y="4142096"/>
            <a:ext cx="5338511" cy="105514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altLang="zh-TW" sz="20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5714AE1A-D9AE-DB6B-5584-F1B543C0D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ED9B3179-E485-7C22-E9D0-2F2DE67AE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684A19D1-D0D4-676F-50FA-7C9EA8546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70F0C2F8-4872-C900-664F-320E80F4A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5">
              <a:extLst>
                <a:ext uri="{FF2B5EF4-FFF2-40B4-BE49-F238E27FC236}">
                  <a16:creationId xmlns:a16="http://schemas.microsoft.com/office/drawing/2014/main" id="{7EBE6E60-0145-2211-C4BF-24AD1D0C2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6">
              <a:extLst>
                <a:ext uri="{FF2B5EF4-FFF2-40B4-BE49-F238E27FC236}">
                  <a16:creationId xmlns:a16="http://schemas.microsoft.com/office/drawing/2014/main" id="{1449778B-187D-15EA-9228-AEC786AF0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A9F1F177-EF51-2E7A-0988-E64215310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8">
              <a:extLst>
                <a:ext uri="{FF2B5EF4-FFF2-40B4-BE49-F238E27FC236}">
                  <a16:creationId xmlns:a16="http://schemas.microsoft.com/office/drawing/2014/main" id="{3B163C4F-1759-7B62-9743-4FC771520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Oval 30">
            <a:extLst>
              <a:ext uri="{FF2B5EF4-FFF2-40B4-BE49-F238E27FC236}">
                <a16:creationId xmlns:a16="http://schemas.microsoft.com/office/drawing/2014/main" id="{2F01D52F-7270-C818-0F13-DA53567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2">
            <a:extLst>
              <a:ext uri="{FF2B5EF4-FFF2-40B4-BE49-F238E27FC236}">
                <a16:creationId xmlns:a16="http://schemas.microsoft.com/office/drawing/2014/main" id="{371ED2EC-4947-2D87-03BF-B0933E9A2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34">
            <a:extLst>
              <a:ext uri="{FF2B5EF4-FFF2-40B4-BE49-F238E27FC236}">
                <a16:creationId xmlns:a16="http://schemas.microsoft.com/office/drawing/2014/main" id="{E492181F-F5FE-FD20-221F-20E5A94FD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36">
            <a:extLst>
              <a:ext uri="{FF2B5EF4-FFF2-40B4-BE49-F238E27FC236}">
                <a16:creationId xmlns:a16="http://schemas.microsoft.com/office/drawing/2014/main" id="{2523B2AC-55C1-84DA-1C28-A813E6B3E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8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行 的圖片&#10;&#10;AI 產生的內容可能不正確。">
            <a:extLst>
              <a:ext uri="{FF2B5EF4-FFF2-40B4-BE49-F238E27FC236}">
                <a16:creationId xmlns:a16="http://schemas.microsoft.com/office/drawing/2014/main" id="{794D334F-9903-9F9D-9833-481E80020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81895"/>
            <a:ext cx="9093200" cy="6094209"/>
          </a:xfrm>
          <a:prstGeom prst="rect">
            <a:avLst/>
          </a:prstGeom>
        </p:spPr>
      </p:pic>
      <p:pic>
        <p:nvPicPr>
          <p:cNvPr id="4" name="圖片 3" descr="一張含有 文字, 螢幕擷取畫面, 字型, 行 的圖片&#10;&#10;AI 產生的內容可能不正確。">
            <a:extLst>
              <a:ext uri="{FF2B5EF4-FFF2-40B4-BE49-F238E27FC236}">
                <a16:creationId xmlns:a16="http://schemas.microsoft.com/office/drawing/2014/main" id="{D437D448-D9D8-A56E-95AB-EF266FBFB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88595" r="60726" b="569"/>
          <a:stretch/>
        </p:blipFill>
        <p:spPr>
          <a:xfrm>
            <a:off x="1798320" y="6145904"/>
            <a:ext cx="231648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1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678F382F-B2F5-A5B8-C3A7-7F0145F4D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3" y="1074420"/>
            <a:ext cx="11431473" cy="4709160"/>
          </a:xfrm>
          <a:prstGeom prst="rect">
            <a:avLst/>
          </a:prstGeom>
        </p:spPr>
      </p:pic>
      <p:pic>
        <p:nvPicPr>
          <p:cNvPr id="8" name="圖片 7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9D943FB1-A5AA-BFD7-798D-38A89DE39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8" t="3723" r="18094" b="88079"/>
          <a:stretch/>
        </p:blipFill>
        <p:spPr>
          <a:xfrm>
            <a:off x="7162800" y="1074420"/>
            <a:ext cx="2641600" cy="3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圖片 2" descr="一張含有 文字, 服裝, 人員, 微笑 的圖片&#10;&#10;AI 產生的內容可能不正確。">
            <a:extLst>
              <a:ext uri="{FF2B5EF4-FFF2-40B4-BE49-F238E27FC236}">
                <a16:creationId xmlns:a16="http://schemas.microsoft.com/office/drawing/2014/main" id="{365B0CAC-A018-4027-8D16-4BE519E99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5" y="-63185"/>
            <a:ext cx="6914525" cy="698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2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5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4CB597A-1998-F8CD-CDC5-AA0E8E0D2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09" y="895483"/>
            <a:ext cx="5786232" cy="3011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科別簡介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CA69362-C434-CDC0-3CDB-245951B7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6270" y="4142096"/>
            <a:ext cx="5338511" cy="105514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altLang="zh-TW" sz="20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Oval 30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2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34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36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7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男人, 服裝, 人員 的圖片&#10;&#10;AI 產生的內容可能不正確。">
            <a:extLst>
              <a:ext uri="{FF2B5EF4-FFF2-40B4-BE49-F238E27FC236}">
                <a16:creationId xmlns:a16="http://schemas.microsoft.com/office/drawing/2014/main" id="{5A1B8102-2E79-D3AE-A53D-203AD5DA0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40" y="109846"/>
            <a:ext cx="9367520" cy="663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4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3D347-862C-E0D3-2D21-1DAF54639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545231B-37DB-7407-FB94-C9A3729F6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40" y="227825"/>
            <a:ext cx="9367520" cy="640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6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B7658-471E-E9A3-4833-42D08059F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297575C-1C0E-63AA-D431-A16E5AEAF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40" y="386607"/>
            <a:ext cx="9367520" cy="60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8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B8A71-9333-25E9-4FCF-F89398339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DED3332-B143-DA6D-38B7-C0129B862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4824" y="109846"/>
            <a:ext cx="9342351" cy="663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4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F72AB-FE84-21A0-BAC4-FF52DB534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0853238-E707-80A2-89DE-2A74FCD4A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240" y="445227"/>
            <a:ext cx="9367520" cy="596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2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94C53-2AB1-D0C8-4983-9978CCF0F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3DDB7AB-06FC-F01D-A284-7C6BB742A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82C6E175-76E7-F083-4BCF-C8436E82F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6BEEF9B4-BCAC-A8EB-9087-97E102C18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D7637B12-2793-E99D-7AF5-E993EBF3F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96F28B4A-9454-125D-59F2-D01D5D60C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5">
            <a:extLst>
              <a:ext uri="{FF2B5EF4-FFF2-40B4-BE49-F238E27FC236}">
                <a16:creationId xmlns:a16="http://schemas.microsoft.com/office/drawing/2014/main" id="{8D6320A3-CEDB-97A8-F921-CAD14AAF6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7">
            <a:extLst>
              <a:ext uri="{FF2B5EF4-FFF2-40B4-BE49-F238E27FC236}">
                <a16:creationId xmlns:a16="http://schemas.microsoft.com/office/drawing/2014/main" id="{BA747689-ABCE-63CD-B30C-4679E3E7D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90633E9-FD00-3F27-E3B5-5ACE2E55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09" y="895483"/>
            <a:ext cx="5786232" cy="3011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</a:rPr>
              <a:t>課餘活動</a:t>
            </a:r>
            <a:endParaRPr lang="zh-TW" alt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666AB06-F244-60EC-317D-26BE97FF3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6270" y="4142096"/>
            <a:ext cx="5338511" cy="105514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altLang="zh-TW" sz="20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B475EB54-7BFF-49F1-7DAA-7DB93EE48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DD205758-9FD3-3135-4CB8-2CC27FB92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CA894BFD-B226-0CB4-2C12-B96E3DAFB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21C003FF-65F3-EED7-3AA6-2ACAF5EBB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5">
              <a:extLst>
                <a:ext uri="{FF2B5EF4-FFF2-40B4-BE49-F238E27FC236}">
                  <a16:creationId xmlns:a16="http://schemas.microsoft.com/office/drawing/2014/main" id="{203696D5-B041-3472-E65F-752664508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6">
              <a:extLst>
                <a:ext uri="{FF2B5EF4-FFF2-40B4-BE49-F238E27FC236}">
                  <a16:creationId xmlns:a16="http://schemas.microsoft.com/office/drawing/2014/main" id="{03B0F018-1016-1A51-17B9-F9B32DA4B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id="{70578789-7473-6E7C-626C-EED4C18A6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8">
              <a:extLst>
                <a:ext uri="{FF2B5EF4-FFF2-40B4-BE49-F238E27FC236}">
                  <a16:creationId xmlns:a16="http://schemas.microsoft.com/office/drawing/2014/main" id="{D9CDCB37-A65B-1C9D-8675-F375468C6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Oval 30">
            <a:extLst>
              <a:ext uri="{FF2B5EF4-FFF2-40B4-BE49-F238E27FC236}">
                <a16:creationId xmlns:a16="http://schemas.microsoft.com/office/drawing/2014/main" id="{6B30B1E3-619D-83C9-0521-CD2D95320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2">
            <a:extLst>
              <a:ext uri="{FF2B5EF4-FFF2-40B4-BE49-F238E27FC236}">
                <a16:creationId xmlns:a16="http://schemas.microsoft.com/office/drawing/2014/main" id="{240E34CD-9984-8E4D-47F0-A905B3491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34">
            <a:extLst>
              <a:ext uri="{FF2B5EF4-FFF2-40B4-BE49-F238E27FC236}">
                <a16:creationId xmlns:a16="http://schemas.microsoft.com/office/drawing/2014/main" id="{9B3E6941-B967-355E-5016-34CFBFAD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36">
            <a:extLst>
              <a:ext uri="{FF2B5EF4-FFF2-40B4-BE49-F238E27FC236}">
                <a16:creationId xmlns:a16="http://schemas.microsoft.com/office/drawing/2014/main" id="{ABCCF11B-89A0-3FA5-AB28-E3D66C156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8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服裝, 螢幕擷取畫面, 人員 的圖片&#10;&#10;AI 產生的內容可能不正確。">
            <a:extLst>
              <a:ext uri="{FF2B5EF4-FFF2-40B4-BE49-F238E27FC236}">
                <a16:creationId xmlns:a16="http://schemas.microsoft.com/office/drawing/2014/main" id="{D60D1E63-177D-8942-F349-63983DB9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352278"/>
            <a:ext cx="5916930" cy="6285524"/>
          </a:xfrm>
          <a:prstGeom prst="rect">
            <a:avLst/>
          </a:prstGeom>
        </p:spPr>
      </p:pic>
      <p:pic>
        <p:nvPicPr>
          <p:cNvPr id="5" name="圖片 4" descr="一張含有 文字, 彩虹, 服裝, 人的臉孔 的圖片&#10;&#10;AI 產生的內容可能不正確。">
            <a:extLst>
              <a:ext uri="{FF2B5EF4-FFF2-40B4-BE49-F238E27FC236}">
                <a16:creationId xmlns:a16="http://schemas.microsoft.com/office/drawing/2014/main" id="{50CCD802-96CF-F2BA-52B2-6A7B67CB0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5" y="220199"/>
            <a:ext cx="5924550" cy="641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0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</TotalTime>
  <Words>10</Words>
  <Application>Microsoft Office PowerPoint</Application>
  <PresentationFormat>寬螢幕</PresentationFormat>
  <Paragraphs>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Meiryo</vt:lpstr>
      <vt:lpstr>Aptos</vt:lpstr>
      <vt:lpstr>Aptos Display</vt:lpstr>
      <vt:lpstr>Arial</vt:lpstr>
      <vt:lpstr>Office Theme</vt:lpstr>
      <vt:lpstr>PowerPoint 簡報</vt:lpstr>
      <vt:lpstr>科別簡介</vt:lpstr>
      <vt:lpstr>PowerPoint 簡報</vt:lpstr>
      <vt:lpstr>PowerPoint 簡報</vt:lpstr>
      <vt:lpstr>PowerPoint 簡報</vt:lpstr>
      <vt:lpstr>PowerPoint 簡報</vt:lpstr>
      <vt:lpstr>PowerPoint 簡報</vt:lpstr>
      <vt:lpstr>課餘活動</vt:lpstr>
      <vt:lpstr>PowerPoint 簡報</vt:lpstr>
      <vt:lpstr>PowerPoint 簡報</vt:lpstr>
      <vt:lpstr>入學相關資訊</vt:lpstr>
      <vt:lpstr>PowerPoint 簡報</vt:lpstr>
      <vt:lpstr>PowerPoint 簡報</vt:lpstr>
      <vt:lpstr>升學相關資訊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宜昌國小-074</dc:creator>
  <cp:lastModifiedBy>宜昌國小-074</cp:lastModifiedBy>
  <cp:revision>1</cp:revision>
  <dcterms:created xsi:type="dcterms:W3CDTF">2025-02-14T01:01:50Z</dcterms:created>
  <dcterms:modified xsi:type="dcterms:W3CDTF">2025-02-14T02:32:13Z</dcterms:modified>
</cp:coreProperties>
</file>