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Lst>
  <p:sldSz cy="6858000" cx="9144000"/>
  <p:notesSz cx="6858000" cy="9144000"/>
  <p:embeddedFontLst>
    <p:embeddedFont>
      <p:font typeface="Libre Franklin"/>
      <p:regular r:id="rId74"/>
      <p:bold r:id="rId75"/>
      <p:italic r:id="rId76"/>
      <p:boldItalic r:id="rId77"/>
    </p:embeddedFont>
    <p:embeddedFont>
      <p:font typeface="Tahoma"/>
      <p:regular r:id="rId78"/>
      <p:bold r:id="rId79"/>
    </p:embeddedFont>
    <p:embeddedFont>
      <p:font typeface="Libre Franklin Medium"/>
      <p:regular r:id="rId80"/>
      <p:bold r:id="rId81"/>
      <p:italic r:id="rId82"/>
      <p:boldItalic r:id="rId83"/>
    </p:embeddedFont>
    <p:embeddedFont>
      <p:font typeface="Quattrocento Sans"/>
      <p:regular r:id="rId84"/>
      <p:bold r:id="rId85"/>
      <p:italic r:id="rId86"/>
      <p:boldItalic r:id="rId8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8" roundtripDataSignature="AMtx7mhdsmCAIRA5yl6Gi47VBfeYElH1u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916F63BA-C9A3-464B-9359-34C0587EFAB3}">
  <a:tblStyle styleId="{916F63BA-C9A3-464B-9359-34C0587EFAB3}"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BE4D2201-A8C6-48F5-875B-15E6A2C7A65D}" styleName="Table_1">
    <a:wholeTbl>
      <a:tcTxStyle b="off" i="off">
        <a:font>
          <a:latin typeface="Franklin Gothic Book"/>
          <a:ea typeface="Franklin Gothic Book"/>
          <a:cs typeface="Franklin Gothic Book"/>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FEEAE7"/>
          </a:solidFill>
        </a:fill>
      </a:tcStyle>
    </a:wholeTbl>
    <a:band1H>
      <a:tcTxStyle/>
      <a:tcStyle>
        <a:fill>
          <a:solidFill>
            <a:srgbClr val="FDD3CB"/>
          </a:solidFill>
        </a:fill>
      </a:tcStyle>
    </a:band1H>
    <a:band2H>
      <a:tcTxStyle/>
    </a:band2H>
    <a:band1V>
      <a:tcTxStyle/>
      <a:tcStyle>
        <a:fill>
          <a:solidFill>
            <a:srgbClr val="FDD3CB"/>
          </a:solidFill>
        </a:fill>
      </a:tcStyle>
    </a:band1V>
    <a:band2V>
      <a:tcTxStyle/>
    </a:band2V>
    <a:lastCol>
      <a:tcTxStyle b="on" i="off">
        <a:font>
          <a:latin typeface="Franklin Gothic Book"/>
          <a:ea typeface="Franklin Gothic Book"/>
          <a:cs typeface="Franklin Gothic Book"/>
        </a:font>
        <a:schemeClr val="lt1"/>
      </a:tcTxStyle>
      <a:tcStyle>
        <a:fill>
          <a:solidFill>
            <a:schemeClr val="accent2"/>
          </a:solidFill>
        </a:fill>
      </a:tcStyle>
    </a:lastCol>
    <a:firstCol>
      <a:tcTxStyle b="on" i="off">
        <a:font>
          <a:latin typeface="Franklin Gothic Book"/>
          <a:ea typeface="Franklin Gothic Book"/>
          <a:cs typeface="Franklin Gothic Book"/>
        </a:font>
        <a:schemeClr val="lt1"/>
      </a:tcTxStyle>
      <a:tcStyle>
        <a:fill>
          <a:solidFill>
            <a:schemeClr val="accent2"/>
          </a:solidFill>
        </a:fill>
      </a:tcStyle>
    </a:firstCol>
    <a:lastRow>
      <a:tcTxStyle b="on" i="off">
        <a:font>
          <a:latin typeface="Franklin Gothic Book"/>
          <a:ea typeface="Franklin Gothic Book"/>
          <a:cs typeface="Franklin Gothic Book"/>
        </a:font>
        <a:schemeClr val="lt1"/>
      </a:tcTxStyle>
      <a:tcStyle>
        <a:tcBdr>
          <a:top>
            <a:ln cap="flat" cmpd="sng" w="38100">
              <a:solidFill>
                <a:schemeClr val="lt1"/>
              </a:solidFill>
              <a:prstDash val="solid"/>
              <a:round/>
              <a:headEnd len="sm" w="sm" type="none"/>
              <a:tailEnd len="sm" w="sm" type="none"/>
            </a:ln>
          </a:top>
        </a:tcBdr>
        <a:fill>
          <a:solidFill>
            <a:schemeClr val="accent2"/>
          </a:solidFill>
        </a:fill>
      </a:tcStyle>
    </a:lastRow>
    <a:seCell>
      <a:tcTxStyle/>
    </a:seCell>
    <a:swCell>
      <a:tcTxStyle/>
    </a:swCell>
    <a:firstRow>
      <a:tcTxStyle b="on" i="off">
        <a:font>
          <a:latin typeface="Franklin Gothic Book"/>
          <a:ea typeface="Franklin Gothic Book"/>
          <a:cs typeface="Franklin Gothic Book"/>
        </a:font>
        <a:schemeClr val="lt1"/>
      </a:tcTxStyle>
      <a:tcStyle>
        <a:tcBdr>
          <a:bottom>
            <a:ln cap="flat" cmpd="sng" w="38100">
              <a:solidFill>
                <a:schemeClr val="lt1"/>
              </a:solidFill>
              <a:prstDash val="solid"/>
              <a:round/>
              <a:headEnd len="sm" w="sm" type="none"/>
              <a:tailEnd len="sm" w="sm" type="none"/>
            </a:ln>
          </a:bottom>
        </a:tcBdr>
        <a:fill>
          <a:solidFill>
            <a:schemeClr val="accent2"/>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84" Type="http://schemas.openxmlformats.org/officeDocument/2006/relationships/font" Target="fonts/QuattrocentoSans-regular.fntdata"/><Relationship Id="rId83" Type="http://schemas.openxmlformats.org/officeDocument/2006/relationships/font" Target="fonts/LibreFranklinMedium-boldItalic.fntdata"/><Relationship Id="rId42" Type="http://schemas.openxmlformats.org/officeDocument/2006/relationships/slide" Target="slides/slide35.xml"/><Relationship Id="rId86" Type="http://schemas.openxmlformats.org/officeDocument/2006/relationships/font" Target="fonts/QuattrocentoSans-italic.fntdata"/><Relationship Id="rId41" Type="http://schemas.openxmlformats.org/officeDocument/2006/relationships/slide" Target="slides/slide34.xml"/><Relationship Id="rId85" Type="http://schemas.openxmlformats.org/officeDocument/2006/relationships/font" Target="fonts/QuattrocentoSans-bold.fntdata"/><Relationship Id="rId44" Type="http://schemas.openxmlformats.org/officeDocument/2006/relationships/slide" Target="slides/slide37.xml"/><Relationship Id="rId88" Type="http://customschemas.google.com/relationships/presentationmetadata" Target="metadata"/><Relationship Id="rId43" Type="http://schemas.openxmlformats.org/officeDocument/2006/relationships/slide" Target="slides/slide36.xml"/><Relationship Id="rId87" Type="http://schemas.openxmlformats.org/officeDocument/2006/relationships/font" Target="fonts/QuattrocentoSans-boldItalic.fntdata"/><Relationship Id="rId46" Type="http://schemas.openxmlformats.org/officeDocument/2006/relationships/slide" Target="slides/slide39.xml"/><Relationship Id="rId45" Type="http://schemas.openxmlformats.org/officeDocument/2006/relationships/slide" Target="slides/slide38.xml"/><Relationship Id="rId80" Type="http://schemas.openxmlformats.org/officeDocument/2006/relationships/font" Target="fonts/LibreFranklinMedium-regular.fntdata"/><Relationship Id="rId82" Type="http://schemas.openxmlformats.org/officeDocument/2006/relationships/font" Target="fonts/LibreFranklinMedium-italic.fntdata"/><Relationship Id="rId81" Type="http://schemas.openxmlformats.org/officeDocument/2006/relationships/font" Target="fonts/LibreFranklinMedium-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slide" Target="slides/slide66.xml"/><Relationship Id="rId72" Type="http://schemas.openxmlformats.org/officeDocument/2006/relationships/slide" Target="slides/slide65.xml"/><Relationship Id="rId31" Type="http://schemas.openxmlformats.org/officeDocument/2006/relationships/slide" Target="slides/slide24.xml"/><Relationship Id="rId75" Type="http://schemas.openxmlformats.org/officeDocument/2006/relationships/font" Target="fonts/LibreFranklin-bold.fntdata"/><Relationship Id="rId30" Type="http://schemas.openxmlformats.org/officeDocument/2006/relationships/slide" Target="slides/slide23.xml"/><Relationship Id="rId74" Type="http://schemas.openxmlformats.org/officeDocument/2006/relationships/font" Target="fonts/LibreFranklin-regular.fntdata"/><Relationship Id="rId33" Type="http://schemas.openxmlformats.org/officeDocument/2006/relationships/slide" Target="slides/slide26.xml"/><Relationship Id="rId77" Type="http://schemas.openxmlformats.org/officeDocument/2006/relationships/font" Target="fonts/LibreFranklin-boldItalic.fntdata"/><Relationship Id="rId32" Type="http://schemas.openxmlformats.org/officeDocument/2006/relationships/slide" Target="slides/slide25.xml"/><Relationship Id="rId76" Type="http://schemas.openxmlformats.org/officeDocument/2006/relationships/font" Target="fonts/LibreFranklin-italic.fntdata"/><Relationship Id="rId35" Type="http://schemas.openxmlformats.org/officeDocument/2006/relationships/slide" Target="slides/slide28.xml"/><Relationship Id="rId79" Type="http://schemas.openxmlformats.org/officeDocument/2006/relationships/font" Target="fonts/Tahoma-bold.fntdata"/><Relationship Id="rId34" Type="http://schemas.openxmlformats.org/officeDocument/2006/relationships/slide" Target="slides/slide27.xml"/><Relationship Id="rId78" Type="http://schemas.openxmlformats.org/officeDocument/2006/relationships/font" Target="fonts/Tahoma-regular.fntdata"/><Relationship Id="rId71" Type="http://schemas.openxmlformats.org/officeDocument/2006/relationships/slide" Target="slides/slide64.xml"/><Relationship Id="rId70" Type="http://schemas.openxmlformats.org/officeDocument/2006/relationships/slide" Target="slides/slide63.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slide" Target="slides/slide59.xml"/><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slide" Target="slides/slide61.xml"/><Relationship Id="rId23" Type="http://schemas.openxmlformats.org/officeDocument/2006/relationships/slide" Target="slides/slide16.xml"/><Relationship Id="rId67" Type="http://schemas.openxmlformats.org/officeDocument/2006/relationships/slide" Target="slides/slide60.xml"/><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slide" Target="slides/slide62.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zh-TW"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7" name="Google Shape;337;p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1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0" name="Google Shape;350;p1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7" name="Google Shape;357;p1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5" name="Google Shape;365;p1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1" name="Google Shape;371;p1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0" name="Google Shape;380;p1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6" name="Shape 386"/>
        <p:cNvGrpSpPr/>
        <p:nvPr/>
      </p:nvGrpSpPr>
      <p:grpSpPr>
        <a:xfrm>
          <a:off x="0" y="0"/>
          <a:ext cx="0" cy="0"/>
          <a:chOff x="0" y="0"/>
          <a:chExt cx="0" cy="0"/>
        </a:xfrm>
      </p:grpSpPr>
      <p:sp>
        <p:nvSpPr>
          <p:cNvPr id="387" name="Google Shape;387;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8" name="Google Shape;388;p1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9" name="Google Shape;399;p1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p1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7" name="Google Shape;407;p1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2" name="Google Shape;192;p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p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16" name="Google Shape;416;p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4" name="Google Shape;424;p2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0" name="Google Shape;430;p2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2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p2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2" name="Google Shape;442;p2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p2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p2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bbfeae62ae_1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56" name="Google Shape;456;g3bbfeae62ae_1_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2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6" name="Shape 466"/>
        <p:cNvGrpSpPr/>
        <p:nvPr/>
      </p:nvGrpSpPr>
      <p:grpSpPr>
        <a:xfrm>
          <a:off x="0" y="0"/>
          <a:ext cx="0" cy="0"/>
          <a:chOff x="0" y="0"/>
          <a:chExt cx="0" cy="0"/>
        </a:xfrm>
      </p:grpSpPr>
      <p:sp>
        <p:nvSpPr>
          <p:cNvPr id="467" name="Google Shape;467;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2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5" name="Google Shape;475;p2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3" name="Google Shape;483;p2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9" name="Google Shape;489;p3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5" name="Google Shape;495;p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1" name="Google Shape;501;p3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7" name="Google Shape;507;p3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3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3" name="Google Shape;513;p3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3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3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3" name="Shape 523"/>
        <p:cNvGrpSpPr/>
        <p:nvPr/>
      </p:nvGrpSpPr>
      <p:grpSpPr>
        <a:xfrm>
          <a:off x="0" y="0"/>
          <a:ext cx="0" cy="0"/>
          <a:chOff x="0" y="0"/>
          <a:chExt cx="0" cy="0"/>
        </a:xfrm>
      </p:grpSpPr>
      <p:sp>
        <p:nvSpPr>
          <p:cNvPr id="524" name="Google Shape;524;p3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5" name="Google Shape;525;p3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0" name="Google Shape;540;p3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p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p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6" name="Google Shape;566;p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p4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1" name="Google Shape;591;p4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6" name="Shape 596"/>
        <p:cNvGrpSpPr/>
        <p:nvPr/>
      </p:nvGrpSpPr>
      <p:grpSpPr>
        <a:xfrm>
          <a:off x="0" y="0"/>
          <a:ext cx="0" cy="0"/>
          <a:chOff x="0" y="0"/>
          <a:chExt cx="0" cy="0"/>
        </a:xfrm>
      </p:grpSpPr>
      <p:sp>
        <p:nvSpPr>
          <p:cNvPr id="597" name="Google Shape;597;p4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p4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p4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3" name="Shape 633"/>
        <p:cNvGrpSpPr/>
        <p:nvPr/>
      </p:nvGrpSpPr>
      <p:grpSpPr>
        <a:xfrm>
          <a:off x="0" y="0"/>
          <a:ext cx="0" cy="0"/>
          <a:chOff x="0" y="0"/>
          <a:chExt cx="0" cy="0"/>
        </a:xfrm>
      </p:grpSpPr>
      <p:sp>
        <p:nvSpPr>
          <p:cNvPr id="634" name="Google Shape;634;p4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5" name="Google Shape;635;p4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9" name="Shape 649"/>
        <p:cNvGrpSpPr/>
        <p:nvPr/>
      </p:nvGrpSpPr>
      <p:grpSpPr>
        <a:xfrm>
          <a:off x="0" y="0"/>
          <a:ext cx="0" cy="0"/>
          <a:chOff x="0" y="0"/>
          <a:chExt cx="0" cy="0"/>
        </a:xfrm>
      </p:grpSpPr>
      <p:sp>
        <p:nvSpPr>
          <p:cNvPr id="650" name="Google Shape;650;p4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1" name="Google Shape;651;p4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p4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4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p4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9" name="Google Shape;679;p4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4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p4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4" name="Shape 724"/>
        <p:cNvGrpSpPr/>
        <p:nvPr/>
      </p:nvGrpSpPr>
      <p:grpSpPr>
        <a:xfrm>
          <a:off x="0" y="0"/>
          <a:ext cx="0" cy="0"/>
          <a:chOff x="0" y="0"/>
          <a:chExt cx="0" cy="0"/>
        </a:xfrm>
      </p:grpSpPr>
      <p:sp>
        <p:nvSpPr>
          <p:cNvPr id="725" name="Google Shape;725;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6" name="Google Shape;726;p4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4" name="Google Shape;274;p5: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p4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36" name="Google Shape;736;p4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p5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p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73" name="Google Shape;773;p5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7" name="Shape 787"/>
        <p:cNvGrpSpPr/>
        <p:nvPr/>
      </p:nvGrpSpPr>
      <p:grpSpPr>
        <a:xfrm>
          <a:off x="0" y="0"/>
          <a:ext cx="0" cy="0"/>
          <a:chOff x="0" y="0"/>
          <a:chExt cx="0" cy="0"/>
        </a:xfrm>
      </p:grpSpPr>
      <p:sp>
        <p:nvSpPr>
          <p:cNvPr id="788" name="Google Shape;788;p5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9" name="Google Shape;789;p5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p5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8" name="Google Shape;798;p5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g3bc261ecf7b_4_2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5" name="Google Shape;815;g3bc261ecf7b_4_2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2" name="Shape 832"/>
        <p:cNvGrpSpPr/>
        <p:nvPr/>
      </p:nvGrpSpPr>
      <p:grpSpPr>
        <a:xfrm>
          <a:off x="0" y="0"/>
          <a:ext cx="0" cy="0"/>
          <a:chOff x="0" y="0"/>
          <a:chExt cx="0" cy="0"/>
        </a:xfrm>
      </p:grpSpPr>
      <p:sp>
        <p:nvSpPr>
          <p:cNvPr id="833" name="Google Shape;833;g3bc261ecf7b_4_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34" name="Google Shape;834;g3bc261ecf7b_4_3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1" name="Shape 851"/>
        <p:cNvGrpSpPr/>
        <p:nvPr/>
      </p:nvGrpSpPr>
      <p:grpSpPr>
        <a:xfrm>
          <a:off x="0" y="0"/>
          <a:ext cx="0" cy="0"/>
          <a:chOff x="0" y="0"/>
          <a:chExt cx="0" cy="0"/>
        </a:xfrm>
      </p:grpSpPr>
      <p:sp>
        <p:nvSpPr>
          <p:cNvPr id="852" name="Google Shape;852;g3bc261ecf7b_4_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53" name="Google Shape;853;g3bc261ecf7b_4_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3bc261ecf7b_4_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6" name="Google Shape;866;g3bc261ecf7b_4_6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4" name="Shape 874"/>
        <p:cNvGrpSpPr/>
        <p:nvPr/>
      </p:nvGrpSpPr>
      <p:grpSpPr>
        <a:xfrm>
          <a:off x="0" y="0"/>
          <a:ext cx="0" cy="0"/>
          <a:chOff x="0" y="0"/>
          <a:chExt cx="0" cy="0"/>
        </a:xfrm>
      </p:grpSpPr>
      <p:sp>
        <p:nvSpPr>
          <p:cNvPr id="875" name="Google Shape;875;p5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76" name="Google Shape;876;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5" name="Google Shape;295;p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1" name="Shape 881"/>
        <p:cNvGrpSpPr/>
        <p:nvPr/>
      </p:nvGrpSpPr>
      <p:grpSpPr>
        <a:xfrm>
          <a:off x="0" y="0"/>
          <a:ext cx="0" cy="0"/>
          <a:chOff x="0" y="0"/>
          <a:chExt cx="0" cy="0"/>
        </a:xfrm>
      </p:grpSpPr>
      <p:sp>
        <p:nvSpPr>
          <p:cNvPr id="882" name="Google Shape;882;p5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3" name="Google Shape;883;p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7" name="Shape 887"/>
        <p:cNvGrpSpPr/>
        <p:nvPr/>
      </p:nvGrpSpPr>
      <p:grpSpPr>
        <a:xfrm>
          <a:off x="0" y="0"/>
          <a:ext cx="0" cy="0"/>
          <a:chOff x="0" y="0"/>
          <a:chExt cx="0" cy="0"/>
        </a:xfrm>
      </p:grpSpPr>
      <p:sp>
        <p:nvSpPr>
          <p:cNvPr id="888" name="Google Shape;888;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9" name="Google Shape;889;p5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p6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09" name="Google Shape;909;p6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p6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8" name="Google Shape;928;p6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6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35" name="Google Shape;935;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p6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42" name="Google Shape;942;p63: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3" name="Shape 953"/>
        <p:cNvGrpSpPr/>
        <p:nvPr/>
      </p:nvGrpSpPr>
      <p:grpSpPr>
        <a:xfrm>
          <a:off x="0" y="0"/>
          <a:ext cx="0" cy="0"/>
          <a:chOff x="0" y="0"/>
          <a:chExt cx="0" cy="0"/>
        </a:xfrm>
      </p:grpSpPr>
      <p:sp>
        <p:nvSpPr>
          <p:cNvPr id="954" name="Google Shape;954;p6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5" name="Google Shape;955;p6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p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5" name="Google Shape;325;p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1" name="Google Shape;331;p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7" name="Shape 17"/>
        <p:cNvGrpSpPr/>
        <p:nvPr/>
      </p:nvGrpSpPr>
      <p:grpSpPr>
        <a:xfrm>
          <a:off x="0" y="0"/>
          <a:ext cx="0" cy="0"/>
          <a:chOff x="0" y="0"/>
          <a:chExt cx="0" cy="0"/>
        </a:xfrm>
      </p:grpSpPr>
      <p:sp>
        <p:nvSpPr>
          <p:cNvPr id="18" name="Google Shape;18;p66"/>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9" name="Google Shape;19;p66"/>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20" name="Google Shape;20;p66"/>
          <p:cNvSpPr txBox="1"/>
          <p:nvPr>
            <p:ph type="ctrTitle"/>
          </p:nvPr>
        </p:nvSpPr>
        <p:spPr>
          <a:xfrm rot="-2460000">
            <a:off x="817112" y="1730403"/>
            <a:ext cx="5648623" cy="1204306"/>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66"/>
          <p:cNvSpPr txBox="1"/>
          <p:nvPr>
            <p:ph idx="1" type="subTitle"/>
          </p:nvPr>
        </p:nvSpPr>
        <p:spPr>
          <a:xfrm rot="-2460000">
            <a:off x="1212277" y="2470925"/>
            <a:ext cx="6511131" cy="329259"/>
          </a:xfrm>
          <a:prstGeom prst="rect">
            <a:avLst/>
          </a:prstGeom>
          <a:noFill/>
          <a:ln>
            <a:noFill/>
          </a:ln>
        </p:spPr>
        <p:txBody>
          <a:bodyPr anchorCtr="0" anchor="t" bIns="45700" lIns="91425" spcFirstLastPara="1" rIns="91425" wrap="square" tIns="9125">
            <a:normAutofit/>
          </a:bodyPr>
          <a:lstStyle>
            <a:lvl1pPr lvl="0" algn="l">
              <a:spcBef>
                <a:spcPts val="800"/>
              </a:spcBef>
              <a:spcAft>
                <a:spcPts val="0"/>
              </a:spcAft>
              <a:buClr>
                <a:schemeClr val="dk1"/>
              </a:buClr>
              <a:buSzPts val="1400"/>
              <a:buNone/>
              <a:defRPr b="0" i="0" sz="1400" u="none" cap="none" strike="noStrike">
                <a:solidFill>
                  <a:schemeClr val="dk1"/>
                </a:solidFill>
                <a:latin typeface="Libre Franklin"/>
                <a:ea typeface="Libre Franklin"/>
                <a:cs typeface="Libre Franklin"/>
                <a:sym typeface="Libre Franklin"/>
              </a:defRPr>
            </a:lvl1pPr>
            <a:lvl2pPr lvl="1" algn="ctr">
              <a:spcBef>
                <a:spcPts val="300"/>
              </a:spcBef>
              <a:spcAft>
                <a:spcPts val="0"/>
              </a:spcAft>
              <a:buSzPts val="1600"/>
              <a:buNone/>
              <a:defRPr>
                <a:solidFill>
                  <a:srgbClr val="888888"/>
                </a:solidFill>
              </a:defRPr>
            </a:lvl2pPr>
            <a:lvl3pPr lvl="2" algn="ctr">
              <a:spcBef>
                <a:spcPts val="300"/>
              </a:spcBef>
              <a:spcAft>
                <a:spcPts val="0"/>
              </a:spcAft>
              <a:buSzPts val="1600"/>
              <a:buNone/>
              <a:defRPr>
                <a:solidFill>
                  <a:srgbClr val="888888"/>
                </a:solidFill>
              </a:defRPr>
            </a:lvl3pPr>
            <a:lvl4pPr lvl="3" algn="ctr">
              <a:spcBef>
                <a:spcPts val="300"/>
              </a:spcBef>
              <a:spcAft>
                <a:spcPts val="0"/>
              </a:spcAft>
              <a:buSzPts val="1600"/>
              <a:buNone/>
              <a:defRPr>
                <a:solidFill>
                  <a:srgbClr val="888888"/>
                </a:solidFill>
              </a:defRPr>
            </a:lvl4pPr>
            <a:lvl5pPr lvl="4" algn="ctr">
              <a:spcBef>
                <a:spcPts val="300"/>
              </a:spcBef>
              <a:spcAft>
                <a:spcPts val="0"/>
              </a:spcAft>
              <a:buSzPts val="1600"/>
              <a:buNone/>
              <a:defRPr>
                <a:solidFill>
                  <a:srgbClr val="888888"/>
                </a:solidFill>
              </a:defRPr>
            </a:lvl5pPr>
            <a:lvl6pPr lvl="5" algn="ctr">
              <a:spcBef>
                <a:spcPts val="300"/>
              </a:spcBef>
              <a:spcAft>
                <a:spcPts val="0"/>
              </a:spcAft>
              <a:buSzPts val="1400"/>
              <a:buNone/>
              <a:defRPr>
                <a:solidFill>
                  <a:srgbClr val="888888"/>
                </a:solidFill>
              </a:defRPr>
            </a:lvl6pPr>
            <a:lvl7pPr lvl="6" algn="ctr">
              <a:spcBef>
                <a:spcPts val="300"/>
              </a:spcBef>
              <a:spcAft>
                <a:spcPts val="0"/>
              </a:spcAft>
              <a:buSzPts val="1400"/>
              <a:buNone/>
              <a:defRPr>
                <a:solidFill>
                  <a:srgbClr val="888888"/>
                </a:solidFill>
              </a:defRPr>
            </a:lvl7pPr>
            <a:lvl8pPr lvl="7" algn="ctr">
              <a:spcBef>
                <a:spcPts val="300"/>
              </a:spcBef>
              <a:spcAft>
                <a:spcPts val="0"/>
              </a:spcAft>
              <a:buSzPts val="1400"/>
              <a:buNone/>
              <a:defRPr>
                <a:solidFill>
                  <a:srgbClr val="888888"/>
                </a:solidFill>
              </a:defRPr>
            </a:lvl8pPr>
            <a:lvl9pPr lvl="8" algn="ctr">
              <a:spcBef>
                <a:spcPts val="300"/>
              </a:spcBef>
              <a:spcAft>
                <a:spcPts val="0"/>
              </a:spcAft>
              <a:buSzPts val="1400"/>
              <a:buNone/>
              <a:defRPr>
                <a:solidFill>
                  <a:srgbClr val="888888"/>
                </a:solidFill>
              </a:defRPr>
            </a:lvl9pPr>
          </a:lstStyle>
          <a:p/>
        </p:txBody>
      </p:sp>
      <p:sp>
        <p:nvSpPr>
          <p:cNvPr id="22" name="Google Shape;22;p66"/>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66"/>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66"/>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82" name="Shape 82"/>
        <p:cNvGrpSpPr/>
        <p:nvPr/>
      </p:nvGrpSpPr>
      <p:grpSpPr>
        <a:xfrm>
          <a:off x="0" y="0"/>
          <a:ext cx="0" cy="0"/>
          <a:chOff x="0" y="0"/>
          <a:chExt cx="0" cy="0"/>
        </a:xfrm>
      </p:grpSpPr>
      <p:sp>
        <p:nvSpPr>
          <p:cNvPr id="83" name="Google Shape;83;p7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4" name="Google Shape;84;p75"/>
          <p:cNvSpPr txBox="1"/>
          <p:nvPr>
            <p:ph idx="1" type="body"/>
          </p:nvPr>
        </p:nvSpPr>
        <p:spPr>
          <a:xfrm rot="5400000">
            <a:off x="2793506" y="-869917"/>
            <a:ext cx="3579849" cy="752094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85" name="Google Shape;85;p75"/>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75"/>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7" name="Google Shape;87;p75"/>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88" name="Shape 88"/>
        <p:cNvGrpSpPr/>
        <p:nvPr/>
      </p:nvGrpSpPr>
      <p:grpSpPr>
        <a:xfrm>
          <a:off x="0" y="0"/>
          <a:ext cx="0" cy="0"/>
          <a:chOff x="0" y="0"/>
          <a:chExt cx="0" cy="0"/>
        </a:xfrm>
      </p:grpSpPr>
      <p:sp>
        <p:nvSpPr>
          <p:cNvPr id="89" name="Google Shape;89;p76"/>
          <p:cNvSpPr txBox="1"/>
          <p:nvPr>
            <p:ph type="title"/>
          </p:nvPr>
        </p:nvSpPr>
        <p:spPr>
          <a:xfrm rot="5400000">
            <a:off x="5318919" y="1585120"/>
            <a:ext cx="4678362" cy="205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76"/>
          <p:cNvSpPr txBox="1"/>
          <p:nvPr>
            <p:ph idx="1" type="body"/>
          </p:nvPr>
        </p:nvSpPr>
        <p:spPr>
          <a:xfrm rot="5400000">
            <a:off x="1127919" y="-396080"/>
            <a:ext cx="4678362" cy="601980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91" name="Google Shape;91;p76"/>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76"/>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76"/>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102" name="Shape 102"/>
        <p:cNvGrpSpPr/>
        <p:nvPr/>
      </p:nvGrpSpPr>
      <p:grpSpPr>
        <a:xfrm>
          <a:off x="0" y="0"/>
          <a:ext cx="0" cy="0"/>
          <a:chOff x="0" y="0"/>
          <a:chExt cx="0" cy="0"/>
        </a:xfrm>
      </p:grpSpPr>
      <p:sp>
        <p:nvSpPr>
          <p:cNvPr id="103" name="Google Shape;103;g3bc261ecf7b_2_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4" name="Google Shape;104;g3bc261ecf7b_2_8"/>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05" name="Google Shape;105;g3bc261ecf7b_2_8"/>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g3bc261ecf7b_2_8"/>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7" name="Google Shape;107;g3bc261ecf7b_2_8"/>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投影片" showMasterSp="0" type="title">
  <p:cSld name="TITLE">
    <p:spTree>
      <p:nvGrpSpPr>
        <p:cNvPr id="108" name="Shape 108"/>
        <p:cNvGrpSpPr/>
        <p:nvPr/>
      </p:nvGrpSpPr>
      <p:grpSpPr>
        <a:xfrm>
          <a:off x="0" y="0"/>
          <a:ext cx="0" cy="0"/>
          <a:chOff x="0" y="0"/>
          <a:chExt cx="0" cy="0"/>
        </a:xfrm>
      </p:grpSpPr>
      <p:sp>
        <p:nvSpPr>
          <p:cNvPr id="109" name="Google Shape;109;g3bc261ecf7b_2_14"/>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0" name="Google Shape;110;g3bc261ecf7b_2_14"/>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1" name="Google Shape;111;g3bc261ecf7b_2_14"/>
          <p:cNvSpPr txBox="1"/>
          <p:nvPr>
            <p:ph type="ctrTitle"/>
          </p:nvPr>
        </p:nvSpPr>
        <p:spPr>
          <a:xfrm rot="-2460000">
            <a:off x="817112" y="1730403"/>
            <a:ext cx="5648623" cy="1204306"/>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Libre Franklin Medium"/>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2" name="Google Shape;112;g3bc261ecf7b_2_14"/>
          <p:cNvSpPr txBox="1"/>
          <p:nvPr>
            <p:ph idx="1" type="subTitle"/>
          </p:nvPr>
        </p:nvSpPr>
        <p:spPr>
          <a:xfrm rot="-2460000">
            <a:off x="1212277" y="2470925"/>
            <a:ext cx="6511131" cy="329259"/>
          </a:xfrm>
          <a:prstGeom prst="rect">
            <a:avLst/>
          </a:prstGeom>
          <a:noFill/>
          <a:ln>
            <a:noFill/>
          </a:ln>
        </p:spPr>
        <p:txBody>
          <a:bodyPr anchorCtr="0" anchor="t" bIns="45700" lIns="91425" spcFirstLastPara="1" rIns="91425" wrap="square" tIns="9125">
            <a:normAutofit/>
          </a:bodyPr>
          <a:lstStyle>
            <a:lvl1pPr lvl="0" algn="l">
              <a:spcBef>
                <a:spcPts val="800"/>
              </a:spcBef>
              <a:spcAft>
                <a:spcPts val="0"/>
              </a:spcAft>
              <a:buClr>
                <a:schemeClr val="dk1"/>
              </a:buClr>
              <a:buSzPts val="1400"/>
              <a:buNone/>
              <a:defRPr b="0" i="0" sz="1400" u="none" cap="none" strike="noStrike">
                <a:solidFill>
                  <a:schemeClr val="dk1"/>
                </a:solidFill>
                <a:latin typeface="Libre Franklin"/>
                <a:ea typeface="Libre Franklin"/>
                <a:cs typeface="Libre Franklin"/>
                <a:sym typeface="Libre Franklin"/>
              </a:defRPr>
            </a:lvl1pPr>
            <a:lvl2pPr lvl="1" algn="ctr">
              <a:spcBef>
                <a:spcPts val="300"/>
              </a:spcBef>
              <a:spcAft>
                <a:spcPts val="0"/>
              </a:spcAft>
              <a:buSzPts val="1600"/>
              <a:buNone/>
              <a:defRPr>
                <a:solidFill>
                  <a:srgbClr val="888888"/>
                </a:solidFill>
              </a:defRPr>
            </a:lvl2pPr>
            <a:lvl3pPr lvl="2" algn="ctr">
              <a:spcBef>
                <a:spcPts val="300"/>
              </a:spcBef>
              <a:spcAft>
                <a:spcPts val="0"/>
              </a:spcAft>
              <a:buSzPts val="1600"/>
              <a:buNone/>
              <a:defRPr>
                <a:solidFill>
                  <a:srgbClr val="888888"/>
                </a:solidFill>
              </a:defRPr>
            </a:lvl3pPr>
            <a:lvl4pPr lvl="3" algn="ctr">
              <a:spcBef>
                <a:spcPts val="300"/>
              </a:spcBef>
              <a:spcAft>
                <a:spcPts val="0"/>
              </a:spcAft>
              <a:buSzPts val="1600"/>
              <a:buNone/>
              <a:defRPr>
                <a:solidFill>
                  <a:srgbClr val="888888"/>
                </a:solidFill>
              </a:defRPr>
            </a:lvl4pPr>
            <a:lvl5pPr lvl="4" algn="ctr">
              <a:spcBef>
                <a:spcPts val="300"/>
              </a:spcBef>
              <a:spcAft>
                <a:spcPts val="0"/>
              </a:spcAft>
              <a:buSzPts val="1600"/>
              <a:buNone/>
              <a:defRPr>
                <a:solidFill>
                  <a:srgbClr val="888888"/>
                </a:solidFill>
              </a:defRPr>
            </a:lvl5pPr>
            <a:lvl6pPr lvl="5" algn="ctr">
              <a:spcBef>
                <a:spcPts val="300"/>
              </a:spcBef>
              <a:spcAft>
                <a:spcPts val="0"/>
              </a:spcAft>
              <a:buSzPts val="1400"/>
              <a:buNone/>
              <a:defRPr>
                <a:solidFill>
                  <a:srgbClr val="888888"/>
                </a:solidFill>
              </a:defRPr>
            </a:lvl6pPr>
            <a:lvl7pPr lvl="6" algn="ctr">
              <a:spcBef>
                <a:spcPts val="300"/>
              </a:spcBef>
              <a:spcAft>
                <a:spcPts val="0"/>
              </a:spcAft>
              <a:buSzPts val="1400"/>
              <a:buNone/>
              <a:defRPr>
                <a:solidFill>
                  <a:srgbClr val="888888"/>
                </a:solidFill>
              </a:defRPr>
            </a:lvl7pPr>
            <a:lvl8pPr lvl="7" algn="ctr">
              <a:spcBef>
                <a:spcPts val="300"/>
              </a:spcBef>
              <a:spcAft>
                <a:spcPts val="0"/>
              </a:spcAft>
              <a:buSzPts val="1400"/>
              <a:buNone/>
              <a:defRPr>
                <a:solidFill>
                  <a:srgbClr val="888888"/>
                </a:solidFill>
              </a:defRPr>
            </a:lvl8pPr>
            <a:lvl9pPr lvl="8" algn="ctr">
              <a:spcBef>
                <a:spcPts val="300"/>
              </a:spcBef>
              <a:spcAft>
                <a:spcPts val="0"/>
              </a:spcAft>
              <a:buSzPts val="1400"/>
              <a:buNone/>
              <a:defRPr>
                <a:solidFill>
                  <a:srgbClr val="888888"/>
                </a:solidFill>
              </a:defRPr>
            </a:lvl9pPr>
          </a:lstStyle>
          <a:p/>
        </p:txBody>
      </p:sp>
      <p:sp>
        <p:nvSpPr>
          <p:cNvPr id="113" name="Google Shape;113;g3bc261ecf7b_2_14"/>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g3bc261ecf7b_2_14"/>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5" name="Google Shape;115;g3bc261ecf7b_2_14"/>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showMasterSp="0" type="secHead">
  <p:cSld name="SECTION_HEADER">
    <p:spTree>
      <p:nvGrpSpPr>
        <p:cNvPr id="116" name="Shape 116"/>
        <p:cNvGrpSpPr/>
        <p:nvPr/>
      </p:nvGrpSpPr>
      <p:grpSpPr>
        <a:xfrm>
          <a:off x="0" y="0"/>
          <a:ext cx="0" cy="0"/>
          <a:chOff x="0" y="0"/>
          <a:chExt cx="0" cy="0"/>
        </a:xfrm>
      </p:grpSpPr>
      <p:sp>
        <p:nvSpPr>
          <p:cNvPr id="117" name="Google Shape;117;g3bc261ecf7b_2_22"/>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8" name="Google Shape;118;g3bc261ecf7b_2_22"/>
          <p:cNvSpPr/>
          <p:nvPr/>
        </p:nvSpPr>
        <p:spPr>
          <a:xfrm>
            <a:off x="0" y="2647950"/>
            <a:ext cx="3571875" cy="4210050"/>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19" name="Google Shape;119;g3bc261ecf7b_2_22"/>
          <p:cNvSpPr txBox="1"/>
          <p:nvPr>
            <p:ph type="title"/>
          </p:nvPr>
        </p:nvSpPr>
        <p:spPr>
          <a:xfrm rot="-2460000">
            <a:off x="819399" y="1726737"/>
            <a:ext cx="5650992" cy="1207509"/>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Libre Franklin Medium"/>
              <a:buNone/>
              <a:defRPr b="0" i="0" sz="32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0" name="Google Shape;120;g3bc261ecf7b_2_22"/>
          <p:cNvSpPr txBox="1"/>
          <p:nvPr>
            <p:ph idx="1" type="body"/>
          </p:nvPr>
        </p:nvSpPr>
        <p:spPr>
          <a:xfrm rot="-2460000">
            <a:off x="1216152" y="2468304"/>
            <a:ext cx="6510528" cy="32918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400"/>
              <a:buNone/>
              <a:defRPr b="0" i="0" sz="1400" u="none" cap="none" strike="noStrik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1800"/>
              <a:buNone/>
              <a:defRPr sz="1800">
                <a:solidFill>
                  <a:srgbClr val="888888"/>
                </a:solidFill>
              </a:defRPr>
            </a:lvl2pPr>
            <a:lvl3pPr indent="-228600" lvl="2" marL="1371600" algn="l">
              <a:spcBef>
                <a:spcPts val="300"/>
              </a:spcBef>
              <a:spcAft>
                <a:spcPts val="0"/>
              </a:spcAft>
              <a:buSzPts val="1600"/>
              <a:buNone/>
              <a:defRPr sz="1600">
                <a:solidFill>
                  <a:srgbClr val="888888"/>
                </a:solidFill>
              </a:defRPr>
            </a:lvl3pPr>
            <a:lvl4pPr indent="-228600" lvl="3" marL="1828800" algn="l">
              <a:spcBef>
                <a:spcPts val="300"/>
              </a:spcBef>
              <a:spcAft>
                <a:spcPts val="0"/>
              </a:spcAft>
              <a:buSzPts val="1400"/>
              <a:buNone/>
              <a:defRPr sz="1400">
                <a:solidFill>
                  <a:srgbClr val="888888"/>
                </a:solidFill>
              </a:defRPr>
            </a:lvl4pPr>
            <a:lvl5pPr indent="-228600" lvl="4" marL="2286000" algn="l">
              <a:spcBef>
                <a:spcPts val="300"/>
              </a:spcBef>
              <a:spcAft>
                <a:spcPts val="0"/>
              </a:spcAft>
              <a:buSzPts val="1400"/>
              <a:buNone/>
              <a:defRPr sz="1400">
                <a:solidFill>
                  <a:srgbClr val="888888"/>
                </a:solidFill>
              </a:defRPr>
            </a:lvl5pPr>
            <a:lvl6pPr indent="-228600" lvl="5" marL="2743200" algn="l">
              <a:spcBef>
                <a:spcPts val="300"/>
              </a:spcBef>
              <a:spcAft>
                <a:spcPts val="0"/>
              </a:spcAft>
              <a:buSzPts val="1400"/>
              <a:buNone/>
              <a:defRPr sz="1400">
                <a:solidFill>
                  <a:srgbClr val="888888"/>
                </a:solidFill>
              </a:defRPr>
            </a:lvl6pPr>
            <a:lvl7pPr indent="-228600" lvl="6" marL="3200400" algn="l">
              <a:spcBef>
                <a:spcPts val="300"/>
              </a:spcBef>
              <a:spcAft>
                <a:spcPts val="0"/>
              </a:spcAft>
              <a:buSzPts val="1400"/>
              <a:buNone/>
              <a:defRPr sz="1400">
                <a:solidFill>
                  <a:srgbClr val="888888"/>
                </a:solidFill>
              </a:defRPr>
            </a:lvl7pPr>
            <a:lvl8pPr indent="-228600" lvl="7" marL="3657600" algn="l">
              <a:spcBef>
                <a:spcPts val="300"/>
              </a:spcBef>
              <a:spcAft>
                <a:spcPts val="0"/>
              </a:spcAft>
              <a:buSzPts val="1400"/>
              <a:buNone/>
              <a:defRPr sz="1400">
                <a:solidFill>
                  <a:srgbClr val="888888"/>
                </a:solidFill>
              </a:defRPr>
            </a:lvl8pPr>
            <a:lvl9pPr indent="-228600" lvl="8" marL="4114800" algn="l">
              <a:spcBef>
                <a:spcPts val="300"/>
              </a:spcBef>
              <a:spcAft>
                <a:spcPts val="0"/>
              </a:spcAft>
              <a:buSzPts val="1400"/>
              <a:buNone/>
              <a:defRPr sz="1400">
                <a:solidFill>
                  <a:srgbClr val="888888"/>
                </a:solidFill>
              </a:defRPr>
            </a:lvl9pPr>
          </a:lstStyle>
          <a:p/>
        </p:txBody>
      </p:sp>
      <p:sp>
        <p:nvSpPr>
          <p:cNvPr id="121" name="Google Shape;121;g3bc261ecf7b_2_22"/>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2" name="Google Shape;122;g3bc261ecf7b_2_22"/>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3" name="Google Shape;123;g3bc261ecf7b_2_22"/>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124" name="Shape 124"/>
        <p:cNvGrpSpPr/>
        <p:nvPr/>
      </p:nvGrpSpPr>
      <p:grpSpPr>
        <a:xfrm>
          <a:off x="0" y="0"/>
          <a:ext cx="0" cy="0"/>
          <a:chOff x="0" y="0"/>
          <a:chExt cx="0" cy="0"/>
        </a:xfrm>
      </p:grpSpPr>
      <p:sp>
        <p:nvSpPr>
          <p:cNvPr id="125" name="Google Shape;125;g3bc261ecf7b_2_30"/>
          <p:cNvSpPr txBox="1"/>
          <p:nvPr>
            <p:ph idx="1" type="body"/>
          </p:nvPr>
        </p:nvSpPr>
        <p:spPr>
          <a:xfrm>
            <a:off x="822960"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126" name="Google Shape;126;g3bc261ecf7b_2_30"/>
          <p:cNvSpPr txBox="1"/>
          <p:nvPr>
            <p:ph idx="2" type="body"/>
          </p:nvPr>
        </p:nvSpPr>
        <p:spPr>
          <a:xfrm>
            <a:off x="4700016"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127" name="Google Shape;127;g3bc261ecf7b_2_30"/>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8" name="Google Shape;128;g3bc261ecf7b_2_30"/>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9" name="Google Shape;129;g3bc261ecf7b_2_3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130" name="Google Shape;130;g3bc261ecf7b_2_3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131" name="Shape 131"/>
        <p:cNvGrpSpPr/>
        <p:nvPr/>
      </p:nvGrpSpPr>
      <p:grpSpPr>
        <a:xfrm>
          <a:off x="0" y="0"/>
          <a:ext cx="0" cy="0"/>
          <a:chOff x="0" y="0"/>
          <a:chExt cx="0" cy="0"/>
        </a:xfrm>
      </p:grpSpPr>
      <p:sp>
        <p:nvSpPr>
          <p:cNvPr id="132" name="Google Shape;132;g3bc261ecf7b_2_3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2800"/>
              <a:buFont typeface="Libre Franklin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3" name="Google Shape;133;g3bc261ecf7b_2_37"/>
          <p:cNvSpPr txBox="1"/>
          <p:nvPr>
            <p:ph idx="1" type="body"/>
          </p:nvPr>
        </p:nvSpPr>
        <p:spPr>
          <a:xfrm>
            <a:off x="822960"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134" name="Google Shape;134;g3bc261ecf7b_2_37"/>
          <p:cNvSpPr txBox="1"/>
          <p:nvPr>
            <p:ph idx="2" type="body"/>
          </p:nvPr>
        </p:nvSpPr>
        <p:spPr>
          <a:xfrm>
            <a:off x="819150"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135" name="Google Shape;135;g3bc261ecf7b_2_37"/>
          <p:cNvSpPr txBox="1"/>
          <p:nvPr>
            <p:ph idx="3" type="body"/>
          </p:nvPr>
        </p:nvSpPr>
        <p:spPr>
          <a:xfrm>
            <a:off x="4700016"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136" name="Google Shape;136;g3bc261ecf7b_2_37"/>
          <p:cNvSpPr txBox="1"/>
          <p:nvPr>
            <p:ph idx="4" type="body"/>
          </p:nvPr>
        </p:nvSpPr>
        <p:spPr>
          <a:xfrm>
            <a:off x="4700016"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137" name="Google Shape;137;g3bc261ecf7b_2_37"/>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g3bc261ecf7b_2_37"/>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9" name="Google Shape;139;g3bc261ecf7b_2_37"/>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140" name="Shape 140"/>
        <p:cNvGrpSpPr/>
        <p:nvPr/>
      </p:nvGrpSpPr>
      <p:grpSpPr>
        <a:xfrm>
          <a:off x="0" y="0"/>
          <a:ext cx="0" cy="0"/>
          <a:chOff x="0" y="0"/>
          <a:chExt cx="0" cy="0"/>
        </a:xfrm>
      </p:grpSpPr>
      <p:sp>
        <p:nvSpPr>
          <p:cNvPr id="141" name="Google Shape;141;g3bc261ecf7b_2_46"/>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2" name="Google Shape;142;g3bc261ecf7b_2_46"/>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g3bc261ecf7b_2_46"/>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4" name="Google Shape;144;g3bc261ecf7b_2_46"/>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145" name="Shape 145"/>
        <p:cNvGrpSpPr/>
        <p:nvPr/>
      </p:nvGrpSpPr>
      <p:grpSpPr>
        <a:xfrm>
          <a:off x="0" y="0"/>
          <a:ext cx="0" cy="0"/>
          <a:chOff x="0" y="0"/>
          <a:chExt cx="0" cy="0"/>
        </a:xfrm>
      </p:grpSpPr>
      <p:sp>
        <p:nvSpPr>
          <p:cNvPr id="146" name="Google Shape;146;g3bc261ecf7b_2_51"/>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g3bc261ecf7b_2_51"/>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g3bc261ecf7b_2_51"/>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showMasterSp="0" type="objTx">
  <p:cSld name="OBJECT_WITH_CAPTION_TEXT">
    <p:spTree>
      <p:nvGrpSpPr>
        <p:cNvPr id="149" name="Shape 149"/>
        <p:cNvGrpSpPr/>
        <p:nvPr/>
      </p:nvGrpSpPr>
      <p:grpSpPr>
        <a:xfrm>
          <a:off x="0" y="0"/>
          <a:ext cx="0" cy="0"/>
          <a:chOff x="0" y="0"/>
          <a:chExt cx="0" cy="0"/>
        </a:xfrm>
      </p:grpSpPr>
      <p:sp>
        <p:nvSpPr>
          <p:cNvPr id="150" name="Google Shape;150;g3bc261ecf7b_2_55"/>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1" name="Google Shape;151;g3bc261ecf7b_2_55"/>
          <p:cNvSpPr/>
          <p:nvPr/>
        </p:nvSpPr>
        <p:spPr>
          <a:xfrm rot="5400000">
            <a:off x="433389" y="-433387"/>
            <a:ext cx="6858000" cy="7724778"/>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52" name="Google Shape;152;g3bc261ecf7b_2_55"/>
          <p:cNvSpPr txBox="1"/>
          <p:nvPr>
            <p:ph type="title"/>
          </p:nvPr>
        </p:nvSpPr>
        <p:spPr>
          <a:xfrm rot="-2460000">
            <a:off x="784930" y="1576103"/>
            <a:ext cx="5212080" cy="1089427"/>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Clr>
                <a:srgbClr val="FFFFFF"/>
              </a:buClr>
              <a:buSzPts val="2800"/>
              <a:buFont typeface="Libre Franklin Medium"/>
              <a:buNone/>
              <a:defRPr b="0" i="0" sz="2800" u="none" cap="none" strike="noStrike">
                <a:solidFill>
                  <a:srgbClr val="FFFFFF"/>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53" name="Google Shape;153;g3bc261ecf7b_2_55"/>
          <p:cNvSpPr txBox="1"/>
          <p:nvPr>
            <p:ph idx="1" type="body"/>
          </p:nvPr>
        </p:nvSpPr>
        <p:spPr>
          <a:xfrm>
            <a:off x="4749552" y="2618912"/>
            <a:ext cx="3807779" cy="3324687"/>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3200"/>
              <a:buNone/>
              <a:defRPr sz="3200"/>
            </a:lvl1pPr>
            <a:lvl2pPr indent="-406400" lvl="1" marL="914400" algn="l">
              <a:spcBef>
                <a:spcPts val="300"/>
              </a:spcBef>
              <a:spcAft>
                <a:spcPts val="0"/>
              </a:spcAft>
              <a:buSzPts val="2800"/>
              <a:buChar char="▪"/>
              <a:defRPr sz="2800"/>
            </a:lvl2pPr>
            <a:lvl3pPr indent="-381000" lvl="2" marL="1371600" algn="l">
              <a:spcBef>
                <a:spcPts val="300"/>
              </a:spcBef>
              <a:spcAft>
                <a:spcPts val="0"/>
              </a:spcAft>
              <a:buSzPts val="2400"/>
              <a:buChar char="▪"/>
              <a:defRPr sz="2400"/>
            </a:lvl3pPr>
            <a:lvl4pPr indent="-355600" lvl="3" marL="1828800" algn="l">
              <a:spcBef>
                <a:spcPts val="300"/>
              </a:spcBef>
              <a:spcAft>
                <a:spcPts val="0"/>
              </a:spcAft>
              <a:buSzPts val="2000"/>
              <a:buChar char="▪"/>
              <a:defRPr sz="2000"/>
            </a:lvl4pPr>
            <a:lvl5pPr indent="-355600" lvl="4" marL="2286000" algn="l">
              <a:spcBef>
                <a:spcPts val="300"/>
              </a:spcBef>
              <a:spcAft>
                <a:spcPts val="0"/>
              </a:spcAft>
              <a:buSzPts val="2000"/>
              <a:buChar char="▪"/>
              <a:defRPr sz="2000"/>
            </a:lvl5pPr>
            <a:lvl6pPr indent="-355600" lvl="5" marL="2743200" algn="l">
              <a:spcBef>
                <a:spcPts val="300"/>
              </a:spcBef>
              <a:spcAft>
                <a:spcPts val="0"/>
              </a:spcAft>
              <a:buSzPts val="2000"/>
              <a:buChar char="▪"/>
              <a:defRPr sz="2000"/>
            </a:lvl6pPr>
            <a:lvl7pPr indent="-355600" lvl="6" marL="3200400" algn="l">
              <a:spcBef>
                <a:spcPts val="300"/>
              </a:spcBef>
              <a:spcAft>
                <a:spcPts val="0"/>
              </a:spcAft>
              <a:buSzPts val="2000"/>
              <a:buChar char="▪"/>
              <a:defRPr sz="2000"/>
            </a:lvl7pPr>
            <a:lvl8pPr indent="-355600" lvl="7" marL="3657600" algn="l">
              <a:spcBef>
                <a:spcPts val="300"/>
              </a:spcBef>
              <a:spcAft>
                <a:spcPts val="0"/>
              </a:spcAft>
              <a:buSzPts val="2000"/>
              <a:buChar char="▪"/>
              <a:defRPr sz="2000"/>
            </a:lvl8pPr>
            <a:lvl9pPr indent="-355600" lvl="8" marL="4114800" algn="l">
              <a:spcBef>
                <a:spcPts val="300"/>
              </a:spcBef>
              <a:spcAft>
                <a:spcPts val="0"/>
              </a:spcAft>
              <a:buSzPts val="2000"/>
              <a:buChar char="▪"/>
              <a:defRPr sz="2000"/>
            </a:lvl9pPr>
          </a:lstStyle>
          <a:p/>
        </p:txBody>
      </p:sp>
      <p:sp>
        <p:nvSpPr>
          <p:cNvPr id="154" name="Google Shape;154;g3bc261ecf7b_2_55"/>
          <p:cNvSpPr txBox="1"/>
          <p:nvPr>
            <p:ph idx="2" type="body"/>
          </p:nvPr>
        </p:nvSpPr>
        <p:spPr>
          <a:xfrm rot="-2460000">
            <a:off x="1297954" y="2253385"/>
            <a:ext cx="5794760" cy="62331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rgbClr val="FFFFFF"/>
              </a:buClr>
              <a:buSzPts val="1400"/>
              <a:buNone/>
              <a:defRPr b="1" sz="1400">
                <a:solidFill>
                  <a:srgbClr val="FFFFFF"/>
                </a:solidFill>
                <a:latin typeface="Libre Franklin"/>
                <a:ea typeface="Libre Franklin"/>
                <a:cs typeface="Libre Franklin"/>
                <a:sym typeface="Libre Franklin"/>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155" name="Google Shape;155;g3bc261ecf7b_2_55"/>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6" name="Google Shape;156;g3bc261ecf7b_2_55"/>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g3bc261ecf7b_2_55"/>
          <p:cNvSpPr/>
          <p:nvPr>
            <p:ph idx="12" type="sldNum"/>
          </p:nvPr>
        </p:nvSpPr>
        <p:spPr>
          <a:xfrm>
            <a:off x="8401038" y="6170822"/>
            <a:ext cx="502920" cy="502920"/>
          </a:xfrm>
          <a:prstGeom prst="ellipse">
            <a:avLst/>
          </a:prstGeom>
          <a:noFill/>
          <a:ln cap="flat" cmpd="sng" w="9525">
            <a:solidFill>
              <a:schemeClr val="dk2"/>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sz="1650">
                <a:solidFill>
                  <a:schemeClr val="dk2"/>
                </a:solidFill>
                <a:latin typeface="Libre Franklin"/>
                <a:ea typeface="Libre Franklin"/>
                <a:cs typeface="Libre Franklin"/>
                <a:sym typeface="Libre Franklin"/>
              </a:defRPr>
            </a:lvl1pPr>
            <a:lvl2pPr indent="0" lvl="1" marL="0" algn="ctr">
              <a:spcBef>
                <a:spcPts val="0"/>
              </a:spcBef>
              <a:buNone/>
              <a:defRPr sz="1650">
                <a:solidFill>
                  <a:schemeClr val="dk2"/>
                </a:solidFill>
                <a:latin typeface="Libre Franklin"/>
                <a:ea typeface="Libre Franklin"/>
                <a:cs typeface="Libre Franklin"/>
                <a:sym typeface="Libre Franklin"/>
              </a:defRPr>
            </a:lvl2pPr>
            <a:lvl3pPr indent="0" lvl="2" marL="0" algn="ctr">
              <a:spcBef>
                <a:spcPts val="0"/>
              </a:spcBef>
              <a:buNone/>
              <a:defRPr sz="1650">
                <a:solidFill>
                  <a:schemeClr val="dk2"/>
                </a:solidFill>
                <a:latin typeface="Libre Franklin"/>
                <a:ea typeface="Libre Franklin"/>
                <a:cs typeface="Libre Franklin"/>
                <a:sym typeface="Libre Franklin"/>
              </a:defRPr>
            </a:lvl3pPr>
            <a:lvl4pPr indent="0" lvl="3" marL="0" algn="ctr">
              <a:spcBef>
                <a:spcPts val="0"/>
              </a:spcBef>
              <a:buNone/>
              <a:defRPr sz="1650">
                <a:solidFill>
                  <a:schemeClr val="dk2"/>
                </a:solidFill>
                <a:latin typeface="Libre Franklin"/>
                <a:ea typeface="Libre Franklin"/>
                <a:cs typeface="Libre Franklin"/>
                <a:sym typeface="Libre Franklin"/>
              </a:defRPr>
            </a:lvl4pPr>
            <a:lvl5pPr indent="0" lvl="4" marL="0" algn="ctr">
              <a:spcBef>
                <a:spcPts val="0"/>
              </a:spcBef>
              <a:buNone/>
              <a:defRPr sz="1650">
                <a:solidFill>
                  <a:schemeClr val="dk2"/>
                </a:solidFill>
                <a:latin typeface="Libre Franklin"/>
                <a:ea typeface="Libre Franklin"/>
                <a:cs typeface="Libre Franklin"/>
                <a:sym typeface="Libre Franklin"/>
              </a:defRPr>
            </a:lvl5pPr>
            <a:lvl6pPr indent="0" lvl="5" marL="0" algn="ctr">
              <a:spcBef>
                <a:spcPts val="0"/>
              </a:spcBef>
              <a:buNone/>
              <a:defRPr sz="1650">
                <a:solidFill>
                  <a:schemeClr val="dk2"/>
                </a:solidFill>
                <a:latin typeface="Libre Franklin"/>
                <a:ea typeface="Libre Franklin"/>
                <a:cs typeface="Libre Franklin"/>
                <a:sym typeface="Libre Franklin"/>
              </a:defRPr>
            </a:lvl6pPr>
            <a:lvl7pPr indent="0" lvl="6" marL="0" algn="ctr">
              <a:spcBef>
                <a:spcPts val="0"/>
              </a:spcBef>
              <a:buNone/>
              <a:defRPr sz="1650">
                <a:solidFill>
                  <a:schemeClr val="dk2"/>
                </a:solidFill>
                <a:latin typeface="Libre Franklin"/>
                <a:ea typeface="Libre Franklin"/>
                <a:cs typeface="Libre Franklin"/>
                <a:sym typeface="Libre Franklin"/>
              </a:defRPr>
            </a:lvl7pPr>
            <a:lvl8pPr indent="0" lvl="7" marL="0" algn="ctr">
              <a:spcBef>
                <a:spcPts val="0"/>
              </a:spcBef>
              <a:buNone/>
              <a:defRPr sz="1650">
                <a:solidFill>
                  <a:schemeClr val="dk2"/>
                </a:solidFill>
                <a:latin typeface="Libre Franklin"/>
                <a:ea typeface="Libre Franklin"/>
                <a:cs typeface="Libre Franklin"/>
                <a:sym typeface="Libre Franklin"/>
              </a:defRPr>
            </a:lvl8pPr>
            <a:lvl9pPr indent="0" lvl="8" marL="0" algn="ctr">
              <a:spcBef>
                <a:spcPts val="0"/>
              </a:spcBef>
              <a:buNone/>
              <a:defRPr sz="1650">
                <a:solidFill>
                  <a:schemeClr val="dk2"/>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物件" type="obj">
  <p:cSld name="OBJECT">
    <p:spTree>
      <p:nvGrpSpPr>
        <p:cNvPr id="25" name="Shape 25"/>
        <p:cNvGrpSpPr/>
        <p:nvPr/>
      </p:nvGrpSpPr>
      <p:grpSpPr>
        <a:xfrm>
          <a:off x="0" y="0"/>
          <a:ext cx="0" cy="0"/>
          <a:chOff x="0" y="0"/>
          <a:chExt cx="0" cy="0"/>
        </a:xfrm>
      </p:grpSpPr>
      <p:sp>
        <p:nvSpPr>
          <p:cNvPr id="26" name="Google Shape;26;p6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67"/>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28" name="Google Shape;28;p67"/>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67"/>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67"/>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showMasterSp="0" type="picTx">
  <p:cSld name="PICTURE_WITH_CAPTION_TEXT">
    <p:spTree>
      <p:nvGrpSpPr>
        <p:cNvPr id="158" name="Shape 158"/>
        <p:cNvGrpSpPr/>
        <p:nvPr/>
      </p:nvGrpSpPr>
      <p:grpSpPr>
        <a:xfrm>
          <a:off x="0" y="0"/>
          <a:ext cx="0" cy="0"/>
          <a:chOff x="0" y="0"/>
          <a:chExt cx="0" cy="0"/>
        </a:xfrm>
      </p:grpSpPr>
      <p:sp>
        <p:nvSpPr>
          <p:cNvPr id="159" name="Google Shape;159;g3bc261ecf7b_2_64"/>
          <p:cNvSpPr/>
          <p:nvPr>
            <p:ph idx="2" type="pic"/>
          </p:nvPr>
        </p:nvSpPr>
        <p:spPr>
          <a:xfrm>
            <a:off x="2028825" y="0"/>
            <a:ext cx="7115175" cy="6858000"/>
          </a:xfrm>
          <a:prstGeom prst="rect">
            <a:avLst/>
          </a:prstGeom>
          <a:solidFill>
            <a:schemeClr val="accent3">
              <a:alpha val="80000"/>
            </a:schemeClr>
          </a:solidFill>
          <a:ln>
            <a:noFill/>
          </a:ln>
        </p:spPr>
      </p:sp>
      <p:sp>
        <p:nvSpPr>
          <p:cNvPr id="160" name="Google Shape;160;g3bc261ecf7b_2_64"/>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1" name="Google Shape;161;g3bc261ecf7b_2_64"/>
          <p:cNvSpPr/>
          <p:nvPr/>
        </p:nvSpPr>
        <p:spPr>
          <a:xfrm>
            <a:off x="0" y="5048250"/>
            <a:ext cx="3571875" cy="1809750"/>
          </a:xfrm>
          <a:custGeom>
            <a:rect b="b" l="l" r="r" t="t"/>
            <a:pathLst>
              <a:path extrusionOk="0" h="1809750" w="3571875">
                <a:moveTo>
                  <a:pt x="0" y="1809750"/>
                </a:moveTo>
                <a:lnTo>
                  <a:pt x="2038350" y="0"/>
                </a:lnTo>
                <a:lnTo>
                  <a:pt x="3571875" y="1809750"/>
                </a:lnTo>
                <a:lnTo>
                  <a:pt x="0" y="1809750"/>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162" name="Google Shape;162;g3bc261ecf7b_2_64"/>
          <p:cNvSpPr txBox="1"/>
          <p:nvPr>
            <p:ph type="title"/>
          </p:nvPr>
        </p:nvSpPr>
        <p:spPr>
          <a:xfrm rot="-2460000">
            <a:off x="671197" y="1717501"/>
            <a:ext cx="5486400" cy="86744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800"/>
              <a:buFont typeface="Libre Franklin Medium"/>
              <a:buNone/>
              <a:defRPr b="0" sz="2800">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3" name="Google Shape;163;g3bc261ecf7b_2_64"/>
          <p:cNvSpPr txBox="1"/>
          <p:nvPr>
            <p:ph idx="1" type="body"/>
          </p:nvPr>
        </p:nvSpPr>
        <p:spPr>
          <a:xfrm rot="-2460000">
            <a:off x="1143479" y="2180529"/>
            <a:ext cx="6096545" cy="7406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2"/>
              </a:buClr>
              <a:buSzPts val="1400"/>
              <a:buNone/>
              <a:defRPr sz="1400">
                <a:solidFill>
                  <a:schemeClr val="dk2"/>
                </a:solidFill>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164" name="Google Shape;164;g3bc261ecf7b_2_64"/>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5" name="Google Shape;165;g3bc261ecf7b_2_64"/>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6" name="Google Shape;166;g3bc261ecf7b_2_64"/>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標題及直排文字" type="vertTx">
  <p:cSld name="VERTICAL_TEXT">
    <p:spTree>
      <p:nvGrpSpPr>
        <p:cNvPr id="167" name="Shape 167"/>
        <p:cNvGrpSpPr/>
        <p:nvPr/>
      </p:nvGrpSpPr>
      <p:grpSpPr>
        <a:xfrm>
          <a:off x="0" y="0"/>
          <a:ext cx="0" cy="0"/>
          <a:chOff x="0" y="0"/>
          <a:chExt cx="0" cy="0"/>
        </a:xfrm>
      </p:grpSpPr>
      <p:sp>
        <p:nvSpPr>
          <p:cNvPr id="168" name="Google Shape;168;g3bc261ecf7b_2_7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9" name="Google Shape;169;g3bc261ecf7b_2_73"/>
          <p:cNvSpPr txBox="1"/>
          <p:nvPr>
            <p:ph idx="1" type="body"/>
          </p:nvPr>
        </p:nvSpPr>
        <p:spPr>
          <a:xfrm rot="5400000">
            <a:off x="2793506" y="-869917"/>
            <a:ext cx="3579849" cy="752094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70" name="Google Shape;170;g3bc261ecf7b_2_73"/>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1" name="Google Shape;171;g3bc261ecf7b_2_73"/>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2" name="Google Shape;172;g3bc261ecf7b_2_73"/>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直排標題及文字" type="vertTitleAndTx">
  <p:cSld name="VERTICAL_TITLE_AND_VERTICAL_TEXT">
    <p:spTree>
      <p:nvGrpSpPr>
        <p:cNvPr id="173" name="Shape 173"/>
        <p:cNvGrpSpPr/>
        <p:nvPr/>
      </p:nvGrpSpPr>
      <p:grpSpPr>
        <a:xfrm>
          <a:off x="0" y="0"/>
          <a:ext cx="0" cy="0"/>
          <a:chOff x="0" y="0"/>
          <a:chExt cx="0" cy="0"/>
        </a:xfrm>
      </p:grpSpPr>
      <p:sp>
        <p:nvSpPr>
          <p:cNvPr id="174" name="Google Shape;174;g3bc261ecf7b_2_79"/>
          <p:cNvSpPr txBox="1"/>
          <p:nvPr>
            <p:ph type="title"/>
          </p:nvPr>
        </p:nvSpPr>
        <p:spPr>
          <a:xfrm rot="5400000">
            <a:off x="5318919" y="1585120"/>
            <a:ext cx="4678362" cy="205740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5" name="Google Shape;175;g3bc261ecf7b_2_79"/>
          <p:cNvSpPr txBox="1"/>
          <p:nvPr>
            <p:ph idx="1" type="body"/>
          </p:nvPr>
        </p:nvSpPr>
        <p:spPr>
          <a:xfrm rot="5400000">
            <a:off x="1127919" y="-396080"/>
            <a:ext cx="4678362" cy="601980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800"/>
              <a:buNone/>
              <a:defRPr/>
            </a:lvl1pPr>
            <a:lvl2pPr indent="-342900" lvl="1" marL="914400" algn="l">
              <a:spcBef>
                <a:spcPts val="300"/>
              </a:spcBef>
              <a:spcAft>
                <a:spcPts val="0"/>
              </a:spcAft>
              <a:buSzPts val="1800"/>
              <a:buChar char="▪"/>
              <a:defRPr/>
            </a:lvl2pPr>
            <a:lvl3pPr indent="-342900" lvl="2" marL="1371600" algn="l">
              <a:spcBef>
                <a:spcPts val="300"/>
              </a:spcBef>
              <a:spcAft>
                <a:spcPts val="0"/>
              </a:spcAft>
              <a:buSzPts val="1800"/>
              <a:buChar char="▪"/>
              <a:defRPr/>
            </a:lvl3pPr>
            <a:lvl4pPr indent="-342900" lvl="3" marL="1828800" algn="l">
              <a:spcBef>
                <a:spcPts val="300"/>
              </a:spcBef>
              <a:spcAft>
                <a:spcPts val="0"/>
              </a:spcAft>
              <a:buSzPts val="1800"/>
              <a:buChar char="▪"/>
              <a:defRPr/>
            </a:lvl4pPr>
            <a:lvl5pPr indent="-342900" lvl="4" marL="2286000" algn="l">
              <a:spcBef>
                <a:spcPts val="300"/>
              </a:spcBef>
              <a:spcAft>
                <a:spcPts val="0"/>
              </a:spcAft>
              <a:buSzPts val="1800"/>
              <a:buChar char="▪"/>
              <a:defRPr/>
            </a:lvl5pPr>
            <a:lvl6pPr indent="-342900" lvl="5" marL="2743200" algn="l">
              <a:spcBef>
                <a:spcPts val="300"/>
              </a:spcBef>
              <a:spcAft>
                <a:spcPts val="0"/>
              </a:spcAft>
              <a:buSzPts val="1800"/>
              <a:buChar char="▪"/>
              <a:defRPr/>
            </a:lvl6pPr>
            <a:lvl7pPr indent="-342900" lvl="6" marL="3200400" algn="l">
              <a:spcBef>
                <a:spcPts val="300"/>
              </a:spcBef>
              <a:spcAft>
                <a:spcPts val="0"/>
              </a:spcAft>
              <a:buSzPts val="1800"/>
              <a:buChar char="▪"/>
              <a:defRPr/>
            </a:lvl7pPr>
            <a:lvl8pPr indent="-342900" lvl="7" marL="3657600" algn="l">
              <a:spcBef>
                <a:spcPts val="300"/>
              </a:spcBef>
              <a:spcAft>
                <a:spcPts val="0"/>
              </a:spcAft>
              <a:buSzPts val="1800"/>
              <a:buChar char="▪"/>
              <a:defRPr/>
            </a:lvl8pPr>
            <a:lvl9pPr indent="-342900" lvl="8" marL="4114800" algn="l">
              <a:spcBef>
                <a:spcPts val="300"/>
              </a:spcBef>
              <a:spcAft>
                <a:spcPts val="0"/>
              </a:spcAft>
              <a:buSzPts val="1800"/>
              <a:buChar char="▪"/>
              <a:defRPr/>
            </a:lvl9pPr>
          </a:lstStyle>
          <a:p/>
        </p:txBody>
      </p:sp>
      <p:sp>
        <p:nvSpPr>
          <p:cNvPr id="176" name="Google Shape;176;g3bc261ecf7b_2_79"/>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7" name="Google Shape;177;g3bc261ecf7b_2_79"/>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g3bc261ecf7b_2_79"/>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空白" type="blank">
  <p:cSld name="BLANK">
    <p:spTree>
      <p:nvGrpSpPr>
        <p:cNvPr id="31" name="Shape 31"/>
        <p:cNvGrpSpPr/>
        <p:nvPr/>
      </p:nvGrpSpPr>
      <p:grpSpPr>
        <a:xfrm>
          <a:off x="0" y="0"/>
          <a:ext cx="0" cy="0"/>
          <a:chOff x="0" y="0"/>
          <a:chExt cx="0" cy="0"/>
        </a:xfrm>
      </p:grpSpPr>
      <p:sp>
        <p:nvSpPr>
          <p:cNvPr id="32" name="Google Shape;32;p68"/>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3" name="Google Shape;33;p68"/>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8"/>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章節標題" showMasterSp="0" type="secHead">
  <p:cSld name="SECTION_HEADER">
    <p:spTree>
      <p:nvGrpSpPr>
        <p:cNvPr id="35" name="Shape 35"/>
        <p:cNvGrpSpPr/>
        <p:nvPr/>
      </p:nvGrpSpPr>
      <p:grpSpPr>
        <a:xfrm>
          <a:off x="0" y="0"/>
          <a:ext cx="0" cy="0"/>
          <a:chOff x="0" y="0"/>
          <a:chExt cx="0" cy="0"/>
        </a:xfrm>
      </p:grpSpPr>
      <p:sp>
        <p:nvSpPr>
          <p:cNvPr id="36" name="Google Shape;36;p69"/>
          <p:cNvSpPr/>
          <p:nvPr/>
        </p:nvSpPr>
        <p:spPr>
          <a:xfrm>
            <a:off x="-2380" y="-925"/>
            <a:ext cx="9146380" cy="6858925"/>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7" name="Google Shape;37;p69"/>
          <p:cNvSpPr/>
          <p:nvPr/>
        </p:nvSpPr>
        <p:spPr>
          <a:xfrm>
            <a:off x="0" y="2647950"/>
            <a:ext cx="3571875" cy="4210050"/>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38" name="Google Shape;38;p69"/>
          <p:cNvSpPr txBox="1"/>
          <p:nvPr>
            <p:ph type="title"/>
          </p:nvPr>
        </p:nvSpPr>
        <p:spPr>
          <a:xfrm rot="-2460000">
            <a:off x="819399" y="1726737"/>
            <a:ext cx="5650992" cy="1207509"/>
          </a:xfrm>
          <a:prstGeom prst="rect">
            <a:avLst/>
          </a:prstGeom>
          <a:noFill/>
          <a:ln>
            <a:noFill/>
          </a:ln>
        </p:spPr>
        <p:txBody>
          <a:bodyPr anchorCtr="0" anchor="b" bIns="9125" lIns="91425" spcFirstLastPara="1" rIns="91425" wrap="square" tIns="45700">
            <a:noAutofit/>
          </a:bodyPr>
          <a:lstStyle>
            <a:lvl1pPr lvl="0" algn="l">
              <a:spcBef>
                <a:spcPts val="0"/>
              </a:spcBef>
              <a:spcAft>
                <a:spcPts val="0"/>
              </a:spcAft>
              <a:buClr>
                <a:schemeClr val="dk1"/>
              </a:buClr>
              <a:buSzPts val="3200"/>
              <a:buFont typeface="Libre Franklin Medium"/>
              <a:buNone/>
              <a:defRPr b="0" i="0" sz="32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9"/>
          <p:cNvSpPr txBox="1"/>
          <p:nvPr>
            <p:ph idx="1" type="body"/>
          </p:nvPr>
        </p:nvSpPr>
        <p:spPr>
          <a:xfrm rot="-2460000">
            <a:off x="1216152" y="2468304"/>
            <a:ext cx="6510528" cy="32918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1400"/>
              <a:buNone/>
              <a:defRPr b="0" i="0" sz="1400" u="none" cap="none" strike="noStrik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1800"/>
              <a:buNone/>
              <a:defRPr sz="1800">
                <a:solidFill>
                  <a:srgbClr val="888888"/>
                </a:solidFill>
              </a:defRPr>
            </a:lvl2pPr>
            <a:lvl3pPr indent="-228600" lvl="2" marL="1371600" algn="l">
              <a:spcBef>
                <a:spcPts val="300"/>
              </a:spcBef>
              <a:spcAft>
                <a:spcPts val="0"/>
              </a:spcAft>
              <a:buSzPts val="1600"/>
              <a:buNone/>
              <a:defRPr sz="1600">
                <a:solidFill>
                  <a:srgbClr val="888888"/>
                </a:solidFill>
              </a:defRPr>
            </a:lvl3pPr>
            <a:lvl4pPr indent="-228600" lvl="3" marL="1828800" algn="l">
              <a:spcBef>
                <a:spcPts val="300"/>
              </a:spcBef>
              <a:spcAft>
                <a:spcPts val="0"/>
              </a:spcAft>
              <a:buSzPts val="1400"/>
              <a:buNone/>
              <a:defRPr sz="1400">
                <a:solidFill>
                  <a:srgbClr val="888888"/>
                </a:solidFill>
              </a:defRPr>
            </a:lvl4pPr>
            <a:lvl5pPr indent="-228600" lvl="4" marL="2286000" algn="l">
              <a:spcBef>
                <a:spcPts val="300"/>
              </a:spcBef>
              <a:spcAft>
                <a:spcPts val="0"/>
              </a:spcAft>
              <a:buSzPts val="1400"/>
              <a:buNone/>
              <a:defRPr sz="1400">
                <a:solidFill>
                  <a:srgbClr val="888888"/>
                </a:solidFill>
              </a:defRPr>
            </a:lvl5pPr>
            <a:lvl6pPr indent="-228600" lvl="5" marL="2743200" algn="l">
              <a:spcBef>
                <a:spcPts val="300"/>
              </a:spcBef>
              <a:spcAft>
                <a:spcPts val="0"/>
              </a:spcAft>
              <a:buSzPts val="1400"/>
              <a:buNone/>
              <a:defRPr sz="1400">
                <a:solidFill>
                  <a:srgbClr val="888888"/>
                </a:solidFill>
              </a:defRPr>
            </a:lvl6pPr>
            <a:lvl7pPr indent="-228600" lvl="6" marL="3200400" algn="l">
              <a:spcBef>
                <a:spcPts val="300"/>
              </a:spcBef>
              <a:spcAft>
                <a:spcPts val="0"/>
              </a:spcAft>
              <a:buSzPts val="1400"/>
              <a:buNone/>
              <a:defRPr sz="1400">
                <a:solidFill>
                  <a:srgbClr val="888888"/>
                </a:solidFill>
              </a:defRPr>
            </a:lvl7pPr>
            <a:lvl8pPr indent="-228600" lvl="7" marL="3657600" algn="l">
              <a:spcBef>
                <a:spcPts val="300"/>
              </a:spcBef>
              <a:spcAft>
                <a:spcPts val="0"/>
              </a:spcAft>
              <a:buSzPts val="1400"/>
              <a:buNone/>
              <a:defRPr sz="1400">
                <a:solidFill>
                  <a:srgbClr val="888888"/>
                </a:solidFill>
              </a:defRPr>
            </a:lvl8pPr>
            <a:lvl9pPr indent="-228600" lvl="8" marL="4114800" algn="l">
              <a:spcBef>
                <a:spcPts val="300"/>
              </a:spcBef>
              <a:spcAft>
                <a:spcPts val="0"/>
              </a:spcAft>
              <a:buSzPts val="1400"/>
              <a:buNone/>
              <a:defRPr sz="1400">
                <a:solidFill>
                  <a:srgbClr val="888888"/>
                </a:solidFill>
              </a:defRPr>
            </a:lvl9pPr>
          </a:lstStyle>
          <a:p/>
        </p:txBody>
      </p:sp>
      <p:sp>
        <p:nvSpPr>
          <p:cNvPr id="40" name="Google Shape;40;p69"/>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1" name="Google Shape;41;p69"/>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9"/>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兩項物件" type="twoObj">
  <p:cSld name="TWO_OBJECTS">
    <p:spTree>
      <p:nvGrpSpPr>
        <p:cNvPr id="43" name="Shape 43"/>
        <p:cNvGrpSpPr/>
        <p:nvPr/>
      </p:nvGrpSpPr>
      <p:grpSpPr>
        <a:xfrm>
          <a:off x="0" y="0"/>
          <a:ext cx="0" cy="0"/>
          <a:chOff x="0" y="0"/>
          <a:chExt cx="0" cy="0"/>
        </a:xfrm>
      </p:grpSpPr>
      <p:sp>
        <p:nvSpPr>
          <p:cNvPr id="44" name="Google Shape;44;p70"/>
          <p:cNvSpPr txBox="1"/>
          <p:nvPr>
            <p:ph idx="1" type="body"/>
          </p:nvPr>
        </p:nvSpPr>
        <p:spPr>
          <a:xfrm>
            <a:off x="822960"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45" name="Google Shape;45;p70"/>
          <p:cNvSpPr txBox="1"/>
          <p:nvPr>
            <p:ph idx="2" type="body"/>
          </p:nvPr>
        </p:nvSpPr>
        <p:spPr>
          <a:xfrm>
            <a:off x="4700016" y="1097280"/>
            <a:ext cx="3200400" cy="37124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800"/>
              <a:buNone/>
              <a:defRPr sz="2800"/>
            </a:lvl1pPr>
            <a:lvl2pPr indent="-381000" lvl="1" marL="914400" algn="l">
              <a:spcBef>
                <a:spcPts val="300"/>
              </a:spcBef>
              <a:spcAft>
                <a:spcPts val="0"/>
              </a:spcAft>
              <a:buSzPts val="2400"/>
              <a:buChar char="▪"/>
              <a:defRPr sz="2400"/>
            </a:lvl2pPr>
            <a:lvl3pPr indent="-355600" lvl="2" marL="1371600" algn="l">
              <a:spcBef>
                <a:spcPts val="300"/>
              </a:spcBef>
              <a:spcAft>
                <a:spcPts val="0"/>
              </a:spcAft>
              <a:buSzPts val="2000"/>
              <a:buChar char="▪"/>
              <a:defRPr sz="2000"/>
            </a:lvl3pPr>
            <a:lvl4pPr indent="-342900" lvl="3" marL="1828800" algn="l">
              <a:spcBef>
                <a:spcPts val="300"/>
              </a:spcBef>
              <a:spcAft>
                <a:spcPts val="0"/>
              </a:spcAft>
              <a:buSzPts val="1800"/>
              <a:buChar char="▪"/>
              <a:defRPr sz="1800"/>
            </a:lvl4pPr>
            <a:lvl5pPr indent="-342900" lvl="4" marL="2286000" algn="l">
              <a:spcBef>
                <a:spcPts val="300"/>
              </a:spcBef>
              <a:spcAft>
                <a:spcPts val="0"/>
              </a:spcAft>
              <a:buSzPts val="1800"/>
              <a:buChar char="▪"/>
              <a:defRPr sz="1800"/>
            </a:lvl5pPr>
            <a:lvl6pPr indent="-342900" lvl="5" marL="2743200" algn="l">
              <a:spcBef>
                <a:spcPts val="300"/>
              </a:spcBef>
              <a:spcAft>
                <a:spcPts val="0"/>
              </a:spcAft>
              <a:buSzPts val="1800"/>
              <a:buChar char="▪"/>
              <a:defRPr sz="1800"/>
            </a:lvl6pPr>
            <a:lvl7pPr indent="-342900" lvl="6" marL="3200400" algn="l">
              <a:spcBef>
                <a:spcPts val="300"/>
              </a:spcBef>
              <a:spcAft>
                <a:spcPts val="0"/>
              </a:spcAft>
              <a:buSzPts val="1800"/>
              <a:buChar char="▪"/>
              <a:defRPr sz="1800"/>
            </a:lvl7pPr>
            <a:lvl8pPr indent="-342900" lvl="7" marL="3657600" algn="l">
              <a:spcBef>
                <a:spcPts val="300"/>
              </a:spcBef>
              <a:spcAft>
                <a:spcPts val="0"/>
              </a:spcAft>
              <a:buSzPts val="1800"/>
              <a:buChar char="▪"/>
              <a:defRPr sz="1800"/>
            </a:lvl8pPr>
            <a:lvl9pPr indent="-342900" lvl="8" marL="4114800" algn="l">
              <a:spcBef>
                <a:spcPts val="300"/>
              </a:spcBef>
              <a:spcAft>
                <a:spcPts val="0"/>
              </a:spcAft>
              <a:buSzPts val="1800"/>
              <a:buChar char="▪"/>
              <a:defRPr sz="1800"/>
            </a:lvl9pPr>
          </a:lstStyle>
          <a:p/>
        </p:txBody>
      </p:sp>
      <p:sp>
        <p:nvSpPr>
          <p:cNvPr id="46" name="Google Shape;46;p70"/>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0"/>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
        <p:nvSpPr>
          <p:cNvPr id="49" name="Google Shape;49;p7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比對" type="twoTxTwoObj">
  <p:cSld name="TWO_OBJECTS_WITH_TEXT">
    <p:spTree>
      <p:nvGrpSpPr>
        <p:cNvPr id="50" name="Shape 50"/>
        <p:cNvGrpSpPr/>
        <p:nvPr/>
      </p:nvGrpSpPr>
      <p:grpSpPr>
        <a:xfrm>
          <a:off x="0" y="0"/>
          <a:ext cx="0" cy="0"/>
          <a:chOff x="0" y="0"/>
          <a:chExt cx="0" cy="0"/>
        </a:xfrm>
      </p:grpSpPr>
      <p:sp>
        <p:nvSpPr>
          <p:cNvPr id="51" name="Google Shape;51;p7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2800"/>
              <a:buFont typeface="Libre Franklin Medium"/>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71"/>
          <p:cNvSpPr txBox="1"/>
          <p:nvPr>
            <p:ph idx="1" type="body"/>
          </p:nvPr>
        </p:nvSpPr>
        <p:spPr>
          <a:xfrm>
            <a:off x="822960"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53" name="Google Shape;53;p71"/>
          <p:cNvSpPr txBox="1"/>
          <p:nvPr>
            <p:ph idx="2" type="body"/>
          </p:nvPr>
        </p:nvSpPr>
        <p:spPr>
          <a:xfrm>
            <a:off x="819150"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54" name="Google Shape;54;p71"/>
          <p:cNvSpPr txBox="1"/>
          <p:nvPr>
            <p:ph idx="3" type="body"/>
          </p:nvPr>
        </p:nvSpPr>
        <p:spPr>
          <a:xfrm>
            <a:off x="4700016" y="1097280"/>
            <a:ext cx="3200400" cy="548640"/>
          </a:xfrm>
          <a:prstGeom prst="rect">
            <a:avLst/>
          </a:prstGeom>
          <a:noFill/>
          <a:ln>
            <a:noFill/>
          </a:ln>
        </p:spPr>
        <p:txBody>
          <a:bodyPr anchorCtr="0" anchor="b" bIns="45700" lIns="91425" spcFirstLastPara="1" rIns="91425" wrap="square" tIns="45700">
            <a:normAutofit/>
          </a:bodyPr>
          <a:lstStyle>
            <a:lvl1pPr indent="-228600" lvl="0" marL="457200" algn="l">
              <a:spcBef>
                <a:spcPts val="800"/>
              </a:spcBef>
              <a:spcAft>
                <a:spcPts val="0"/>
              </a:spcAft>
              <a:buClr>
                <a:schemeClr val="dk1"/>
              </a:buClr>
              <a:buSzPts val="1400"/>
              <a:buNone/>
              <a:defRPr b="0" sz="1400" cap="none">
                <a:solidFill>
                  <a:schemeClr val="dk1"/>
                </a:solidFill>
                <a:latin typeface="Libre Franklin"/>
                <a:ea typeface="Libre Franklin"/>
                <a:cs typeface="Libre Franklin"/>
                <a:sym typeface="Libre Franklin"/>
              </a:defRPr>
            </a:lvl1pPr>
            <a:lvl2pPr indent="-228600" lvl="1" marL="914400" algn="l">
              <a:spcBef>
                <a:spcPts val="300"/>
              </a:spcBef>
              <a:spcAft>
                <a:spcPts val="0"/>
              </a:spcAft>
              <a:buSzPts val="2000"/>
              <a:buNone/>
              <a:defRPr b="1" sz="2000"/>
            </a:lvl2pPr>
            <a:lvl3pPr indent="-228600" lvl="2" marL="1371600" algn="l">
              <a:spcBef>
                <a:spcPts val="300"/>
              </a:spcBef>
              <a:spcAft>
                <a:spcPts val="0"/>
              </a:spcAft>
              <a:buSzPts val="1800"/>
              <a:buNone/>
              <a:defRPr b="1" sz="1800"/>
            </a:lvl3pPr>
            <a:lvl4pPr indent="-228600" lvl="3" marL="1828800" algn="l">
              <a:spcBef>
                <a:spcPts val="300"/>
              </a:spcBef>
              <a:spcAft>
                <a:spcPts val="0"/>
              </a:spcAft>
              <a:buSzPts val="1600"/>
              <a:buNone/>
              <a:defRPr b="1" sz="1600"/>
            </a:lvl4pPr>
            <a:lvl5pPr indent="-228600" lvl="4" marL="2286000" algn="l">
              <a:spcBef>
                <a:spcPts val="300"/>
              </a:spcBef>
              <a:spcAft>
                <a:spcPts val="0"/>
              </a:spcAft>
              <a:buSzPts val="1600"/>
              <a:buNone/>
              <a:defRPr b="1" sz="1600"/>
            </a:lvl5pPr>
            <a:lvl6pPr indent="-228600" lvl="5" marL="2743200" algn="l">
              <a:spcBef>
                <a:spcPts val="300"/>
              </a:spcBef>
              <a:spcAft>
                <a:spcPts val="0"/>
              </a:spcAft>
              <a:buSzPts val="1600"/>
              <a:buNone/>
              <a:defRPr b="1" sz="1600"/>
            </a:lvl6pPr>
            <a:lvl7pPr indent="-228600" lvl="6" marL="3200400" algn="l">
              <a:spcBef>
                <a:spcPts val="300"/>
              </a:spcBef>
              <a:spcAft>
                <a:spcPts val="0"/>
              </a:spcAft>
              <a:buSzPts val="1600"/>
              <a:buNone/>
              <a:defRPr b="1" sz="1600"/>
            </a:lvl7pPr>
            <a:lvl8pPr indent="-228600" lvl="7" marL="3657600" algn="l">
              <a:spcBef>
                <a:spcPts val="300"/>
              </a:spcBef>
              <a:spcAft>
                <a:spcPts val="0"/>
              </a:spcAft>
              <a:buSzPts val="1600"/>
              <a:buNone/>
              <a:defRPr b="1" sz="1600"/>
            </a:lvl8pPr>
            <a:lvl9pPr indent="-228600" lvl="8" marL="4114800" algn="l">
              <a:spcBef>
                <a:spcPts val="300"/>
              </a:spcBef>
              <a:spcAft>
                <a:spcPts val="0"/>
              </a:spcAft>
              <a:buSzPts val="1600"/>
              <a:buNone/>
              <a:defRPr b="1" sz="1600"/>
            </a:lvl9pPr>
          </a:lstStyle>
          <a:p/>
        </p:txBody>
      </p:sp>
      <p:sp>
        <p:nvSpPr>
          <p:cNvPr id="55" name="Google Shape;55;p71"/>
          <p:cNvSpPr txBox="1"/>
          <p:nvPr>
            <p:ph idx="4" type="body"/>
          </p:nvPr>
        </p:nvSpPr>
        <p:spPr>
          <a:xfrm>
            <a:off x="4700016" y="1701848"/>
            <a:ext cx="3200400" cy="3108960"/>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2400"/>
              <a:buNone/>
              <a:defRPr sz="2400"/>
            </a:lvl1pPr>
            <a:lvl2pPr indent="-355600" lvl="1" marL="914400" algn="l">
              <a:spcBef>
                <a:spcPts val="300"/>
              </a:spcBef>
              <a:spcAft>
                <a:spcPts val="0"/>
              </a:spcAft>
              <a:buSzPts val="2000"/>
              <a:buChar char="▪"/>
              <a:defRPr sz="2000"/>
            </a:lvl2pPr>
            <a:lvl3pPr indent="-342900" lvl="2" marL="1371600" algn="l">
              <a:spcBef>
                <a:spcPts val="300"/>
              </a:spcBef>
              <a:spcAft>
                <a:spcPts val="0"/>
              </a:spcAft>
              <a:buSzPts val="1800"/>
              <a:buChar char="▪"/>
              <a:defRPr sz="1800"/>
            </a:lvl3pPr>
            <a:lvl4pPr indent="-330200" lvl="3" marL="1828800" algn="l">
              <a:spcBef>
                <a:spcPts val="300"/>
              </a:spcBef>
              <a:spcAft>
                <a:spcPts val="0"/>
              </a:spcAft>
              <a:buSzPts val="1600"/>
              <a:buChar char="▪"/>
              <a:defRPr sz="1600"/>
            </a:lvl4pPr>
            <a:lvl5pPr indent="-330200" lvl="4" marL="2286000" algn="l">
              <a:spcBef>
                <a:spcPts val="300"/>
              </a:spcBef>
              <a:spcAft>
                <a:spcPts val="0"/>
              </a:spcAft>
              <a:buSzPts val="1600"/>
              <a:buChar char="▪"/>
              <a:defRPr sz="1600"/>
            </a:lvl5pPr>
            <a:lvl6pPr indent="-330200" lvl="5" marL="2743200" algn="l">
              <a:spcBef>
                <a:spcPts val="300"/>
              </a:spcBef>
              <a:spcAft>
                <a:spcPts val="0"/>
              </a:spcAft>
              <a:buSzPts val="1600"/>
              <a:buChar char="▪"/>
              <a:defRPr sz="1600"/>
            </a:lvl6pPr>
            <a:lvl7pPr indent="-330200" lvl="6" marL="3200400" algn="l">
              <a:spcBef>
                <a:spcPts val="300"/>
              </a:spcBef>
              <a:spcAft>
                <a:spcPts val="0"/>
              </a:spcAft>
              <a:buSzPts val="1600"/>
              <a:buChar char="▪"/>
              <a:defRPr sz="1600"/>
            </a:lvl7pPr>
            <a:lvl8pPr indent="-330200" lvl="7" marL="3657600" algn="l">
              <a:spcBef>
                <a:spcPts val="300"/>
              </a:spcBef>
              <a:spcAft>
                <a:spcPts val="0"/>
              </a:spcAft>
              <a:buSzPts val="1600"/>
              <a:buChar char="▪"/>
              <a:defRPr sz="1600"/>
            </a:lvl8pPr>
            <a:lvl9pPr indent="-330200" lvl="8" marL="4114800" algn="l">
              <a:spcBef>
                <a:spcPts val="300"/>
              </a:spcBef>
              <a:spcAft>
                <a:spcPts val="0"/>
              </a:spcAft>
              <a:buSzPts val="1600"/>
              <a:buChar char="▪"/>
              <a:defRPr sz="1600"/>
            </a:lvl9pPr>
          </a:lstStyle>
          <a:p/>
        </p:txBody>
      </p:sp>
      <p:sp>
        <p:nvSpPr>
          <p:cNvPr id="56" name="Google Shape;56;p71"/>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71"/>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8" name="Google Shape;58;p71"/>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只有標題" type="titleOnly">
  <p:cSld name="TITLE_ONLY">
    <p:spTree>
      <p:nvGrpSpPr>
        <p:cNvPr id="59" name="Shape 59"/>
        <p:cNvGrpSpPr/>
        <p:nvPr/>
      </p:nvGrpSpPr>
      <p:grpSpPr>
        <a:xfrm>
          <a:off x="0" y="0"/>
          <a:ext cx="0" cy="0"/>
          <a:chOff x="0" y="0"/>
          <a:chExt cx="0" cy="0"/>
        </a:xfrm>
      </p:grpSpPr>
      <p:sp>
        <p:nvSpPr>
          <p:cNvPr id="60" name="Google Shape;60;p7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1" name="Google Shape;61;p72"/>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2" name="Google Shape;62;p72"/>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72"/>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內容" showMasterSp="0" type="objTx">
  <p:cSld name="OBJECT_WITH_CAPTION_TEXT">
    <p:spTree>
      <p:nvGrpSpPr>
        <p:cNvPr id="64" name="Shape 64"/>
        <p:cNvGrpSpPr/>
        <p:nvPr/>
      </p:nvGrpSpPr>
      <p:grpSpPr>
        <a:xfrm>
          <a:off x="0" y="0"/>
          <a:ext cx="0" cy="0"/>
          <a:chOff x="0" y="0"/>
          <a:chExt cx="0" cy="0"/>
        </a:xfrm>
      </p:grpSpPr>
      <p:sp>
        <p:nvSpPr>
          <p:cNvPr id="65" name="Google Shape;65;p73"/>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6" name="Google Shape;66;p73"/>
          <p:cNvSpPr/>
          <p:nvPr/>
        </p:nvSpPr>
        <p:spPr>
          <a:xfrm rot="5400000">
            <a:off x="433389" y="-433387"/>
            <a:ext cx="6858000" cy="7724778"/>
          </a:xfrm>
          <a:prstGeom prst="rtTriangle">
            <a:avLst/>
          </a:pr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67" name="Google Shape;67;p73"/>
          <p:cNvSpPr txBox="1"/>
          <p:nvPr>
            <p:ph type="title"/>
          </p:nvPr>
        </p:nvSpPr>
        <p:spPr>
          <a:xfrm rot="-2460000">
            <a:off x="784930" y="1576103"/>
            <a:ext cx="5212080" cy="1089427"/>
          </a:xfrm>
          <a:prstGeom prst="rect">
            <a:avLst/>
          </a:prstGeom>
          <a:noFill/>
          <a:ln>
            <a:noFill/>
          </a:ln>
        </p:spPr>
        <p:txBody>
          <a:bodyPr anchorCtr="0" anchor="b" bIns="0" lIns="91425" spcFirstLastPara="1" rIns="91425" wrap="square" tIns="45700">
            <a:noAutofit/>
          </a:bodyPr>
          <a:lstStyle>
            <a:lvl1pPr lvl="0" algn="l">
              <a:spcBef>
                <a:spcPts val="0"/>
              </a:spcBef>
              <a:spcAft>
                <a:spcPts val="0"/>
              </a:spcAft>
              <a:buClr>
                <a:srgbClr val="FFFFFF"/>
              </a:buClr>
              <a:buSzPts val="2800"/>
              <a:buFont typeface="Libre Franklin Medium"/>
              <a:buNone/>
              <a:defRPr b="0" i="0" sz="2800" u="none" cap="none" strike="noStrike">
                <a:solidFill>
                  <a:srgbClr val="FFFFFF"/>
                </a:solidFill>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73"/>
          <p:cNvSpPr txBox="1"/>
          <p:nvPr>
            <p:ph idx="1" type="body"/>
          </p:nvPr>
        </p:nvSpPr>
        <p:spPr>
          <a:xfrm>
            <a:off x="4749552" y="2618912"/>
            <a:ext cx="3807779" cy="3324687"/>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1"/>
              </a:buClr>
              <a:buSzPts val="3200"/>
              <a:buNone/>
              <a:defRPr sz="3200"/>
            </a:lvl1pPr>
            <a:lvl2pPr indent="-406400" lvl="1" marL="914400" algn="l">
              <a:spcBef>
                <a:spcPts val="300"/>
              </a:spcBef>
              <a:spcAft>
                <a:spcPts val="0"/>
              </a:spcAft>
              <a:buSzPts val="2800"/>
              <a:buChar char="▪"/>
              <a:defRPr sz="2800"/>
            </a:lvl2pPr>
            <a:lvl3pPr indent="-381000" lvl="2" marL="1371600" algn="l">
              <a:spcBef>
                <a:spcPts val="300"/>
              </a:spcBef>
              <a:spcAft>
                <a:spcPts val="0"/>
              </a:spcAft>
              <a:buSzPts val="2400"/>
              <a:buChar char="▪"/>
              <a:defRPr sz="2400"/>
            </a:lvl3pPr>
            <a:lvl4pPr indent="-355600" lvl="3" marL="1828800" algn="l">
              <a:spcBef>
                <a:spcPts val="300"/>
              </a:spcBef>
              <a:spcAft>
                <a:spcPts val="0"/>
              </a:spcAft>
              <a:buSzPts val="2000"/>
              <a:buChar char="▪"/>
              <a:defRPr sz="2000"/>
            </a:lvl4pPr>
            <a:lvl5pPr indent="-355600" lvl="4" marL="2286000" algn="l">
              <a:spcBef>
                <a:spcPts val="300"/>
              </a:spcBef>
              <a:spcAft>
                <a:spcPts val="0"/>
              </a:spcAft>
              <a:buSzPts val="2000"/>
              <a:buChar char="▪"/>
              <a:defRPr sz="2000"/>
            </a:lvl5pPr>
            <a:lvl6pPr indent="-355600" lvl="5" marL="2743200" algn="l">
              <a:spcBef>
                <a:spcPts val="300"/>
              </a:spcBef>
              <a:spcAft>
                <a:spcPts val="0"/>
              </a:spcAft>
              <a:buSzPts val="2000"/>
              <a:buChar char="▪"/>
              <a:defRPr sz="2000"/>
            </a:lvl6pPr>
            <a:lvl7pPr indent="-355600" lvl="6" marL="3200400" algn="l">
              <a:spcBef>
                <a:spcPts val="300"/>
              </a:spcBef>
              <a:spcAft>
                <a:spcPts val="0"/>
              </a:spcAft>
              <a:buSzPts val="2000"/>
              <a:buChar char="▪"/>
              <a:defRPr sz="2000"/>
            </a:lvl7pPr>
            <a:lvl8pPr indent="-355600" lvl="7" marL="3657600" algn="l">
              <a:spcBef>
                <a:spcPts val="300"/>
              </a:spcBef>
              <a:spcAft>
                <a:spcPts val="0"/>
              </a:spcAft>
              <a:buSzPts val="2000"/>
              <a:buChar char="▪"/>
              <a:defRPr sz="2000"/>
            </a:lvl8pPr>
            <a:lvl9pPr indent="-355600" lvl="8" marL="4114800" algn="l">
              <a:spcBef>
                <a:spcPts val="300"/>
              </a:spcBef>
              <a:spcAft>
                <a:spcPts val="0"/>
              </a:spcAft>
              <a:buSzPts val="2000"/>
              <a:buChar char="▪"/>
              <a:defRPr sz="2000"/>
            </a:lvl9pPr>
          </a:lstStyle>
          <a:p/>
        </p:txBody>
      </p:sp>
      <p:sp>
        <p:nvSpPr>
          <p:cNvPr id="69" name="Google Shape;69;p73"/>
          <p:cNvSpPr txBox="1"/>
          <p:nvPr>
            <p:ph idx="2" type="body"/>
          </p:nvPr>
        </p:nvSpPr>
        <p:spPr>
          <a:xfrm rot="-2460000">
            <a:off x="1297954" y="2253385"/>
            <a:ext cx="5794760" cy="62331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rgbClr val="FFFFFF"/>
              </a:buClr>
              <a:buSzPts val="1400"/>
              <a:buNone/>
              <a:defRPr b="1" sz="1400">
                <a:solidFill>
                  <a:srgbClr val="FFFFFF"/>
                </a:solidFill>
                <a:latin typeface="Libre Franklin"/>
                <a:ea typeface="Libre Franklin"/>
                <a:cs typeface="Libre Franklin"/>
                <a:sym typeface="Libre Franklin"/>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70" name="Google Shape;70;p73"/>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73"/>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solidFill>
                  <a:schemeClr val="dk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73"/>
          <p:cNvSpPr/>
          <p:nvPr>
            <p:ph idx="12" type="sldNum"/>
          </p:nvPr>
        </p:nvSpPr>
        <p:spPr>
          <a:xfrm>
            <a:off x="8401038" y="6170822"/>
            <a:ext cx="502920" cy="502920"/>
          </a:xfrm>
          <a:prstGeom prst="ellipse">
            <a:avLst/>
          </a:prstGeom>
          <a:noFill/>
          <a:ln cap="flat" cmpd="sng" w="9525">
            <a:solidFill>
              <a:schemeClr val="dk2"/>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sz="1650">
                <a:solidFill>
                  <a:schemeClr val="dk2"/>
                </a:solidFill>
                <a:latin typeface="Libre Franklin"/>
                <a:ea typeface="Libre Franklin"/>
                <a:cs typeface="Libre Franklin"/>
                <a:sym typeface="Libre Franklin"/>
              </a:defRPr>
            </a:lvl1pPr>
            <a:lvl2pPr indent="0" lvl="1" marL="0" algn="ctr">
              <a:spcBef>
                <a:spcPts val="0"/>
              </a:spcBef>
              <a:buNone/>
              <a:defRPr sz="1650">
                <a:solidFill>
                  <a:schemeClr val="dk2"/>
                </a:solidFill>
                <a:latin typeface="Libre Franklin"/>
                <a:ea typeface="Libre Franklin"/>
                <a:cs typeface="Libre Franklin"/>
                <a:sym typeface="Libre Franklin"/>
              </a:defRPr>
            </a:lvl2pPr>
            <a:lvl3pPr indent="0" lvl="2" marL="0" algn="ctr">
              <a:spcBef>
                <a:spcPts val="0"/>
              </a:spcBef>
              <a:buNone/>
              <a:defRPr sz="1650">
                <a:solidFill>
                  <a:schemeClr val="dk2"/>
                </a:solidFill>
                <a:latin typeface="Libre Franklin"/>
                <a:ea typeface="Libre Franklin"/>
                <a:cs typeface="Libre Franklin"/>
                <a:sym typeface="Libre Franklin"/>
              </a:defRPr>
            </a:lvl3pPr>
            <a:lvl4pPr indent="0" lvl="3" marL="0" algn="ctr">
              <a:spcBef>
                <a:spcPts val="0"/>
              </a:spcBef>
              <a:buNone/>
              <a:defRPr sz="1650">
                <a:solidFill>
                  <a:schemeClr val="dk2"/>
                </a:solidFill>
                <a:latin typeface="Libre Franklin"/>
                <a:ea typeface="Libre Franklin"/>
                <a:cs typeface="Libre Franklin"/>
                <a:sym typeface="Libre Franklin"/>
              </a:defRPr>
            </a:lvl4pPr>
            <a:lvl5pPr indent="0" lvl="4" marL="0" algn="ctr">
              <a:spcBef>
                <a:spcPts val="0"/>
              </a:spcBef>
              <a:buNone/>
              <a:defRPr sz="1650">
                <a:solidFill>
                  <a:schemeClr val="dk2"/>
                </a:solidFill>
                <a:latin typeface="Libre Franklin"/>
                <a:ea typeface="Libre Franklin"/>
                <a:cs typeface="Libre Franklin"/>
                <a:sym typeface="Libre Franklin"/>
              </a:defRPr>
            </a:lvl5pPr>
            <a:lvl6pPr indent="0" lvl="5" marL="0" algn="ctr">
              <a:spcBef>
                <a:spcPts val="0"/>
              </a:spcBef>
              <a:buNone/>
              <a:defRPr sz="1650">
                <a:solidFill>
                  <a:schemeClr val="dk2"/>
                </a:solidFill>
                <a:latin typeface="Libre Franklin"/>
                <a:ea typeface="Libre Franklin"/>
                <a:cs typeface="Libre Franklin"/>
                <a:sym typeface="Libre Franklin"/>
              </a:defRPr>
            </a:lvl6pPr>
            <a:lvl7pPr indent="0" lvl="6" marL="0" algn="ctr">
              <a:spcBef>
                <a:spcPts val="0"/>
              </a:spcBef>
              <a:buNone/>
              <a:defRPr sz="1650">
                <a:solidFill>
                  <a:schemeClr val="dk2"/>
                </a:solidFill>
                <a:latin typeface="Libre Franklin"/>
                <a:ea typeface="Libre Franklin"/>
                <a:cs typeface="Libre Franklin"/>
                <a:sym typeface="Libre Franklin"/>
              </a:defRPr>
            </a:lvl7pPr>
            <a:lvl8pPr indent="0" lvl="7" marL="0" algn="ctr">
              <a:spcBef>
                <a:spcPts val="0"/>
              </a:spcBef>
              <a:buNone/>
              <a:defRPr sz="1650">
                <a:solidFill>
                  <a:schemeClr val="dk2"/>
                </a:solidFill>
                <a:latin typeface="Libre Franklin"/>
                <a:ea typeface="Libre Franklin"/>
                <a:cs typeface="Libre Franklin"/>
                <a:sym typeface="Libre Franklin"/>
              </a:defRPr>
            </a:lvl8pPr>
            <a:lvl9pPr indent="0" lvl="8" marL="0" algn="ctr">
              <a:spcBef>
                <a:spcPts val="0"/>
              </a:spcBef>
              <a:buNone/>
              <a:defRPr sz="1650">
                <a:solidFill>
                  <a:schemeClr val="dk2"/>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含標題的圖片" showMasterSp="0" type="picTx">
  <p:cSld name="PICTURE_WITH_CAPTION_TEXT">
    <p:spTree>
      <p:nvGrpSpPr>
        <p:cNvPr id="73" name="Shape 73"/>
        <p:cNvGrpSpPr/>
        <p:nvPr/>
      </p:nvGrpSpPr>
      <p:grpSpPr>
        <a:xfrm>
          <a:off x="0" y="0"/>
          <a:ext cx="0" cy="0"/>
          <a:chOff x="0" y="0"/>
          <a:chExt cx="0" cy="0"/>
        </a:xfrm>
      </p:grpSpPr>
      <p:sp>
        <p:nvSpPr>
          <p:cNvPr id="74" name="Google Shape;74;p74"/>
          <p:cNvSpPr/>
          <p:nvPr>
            <p:ph idx="2" type="pic"/>
          </p:nvPr>
        </p:nvSpPr>
        <p:spPr>
          <a:xfrm>
            <a:off x="2028825" y="0"/>
            <a:ext cx="7115175" cy="6858000"/>
          </a:xfrm>
          <a:prstGeom prst="rect">
            <a:avLst/>
          </a:prstGeom>
          <a:solidFill>
            <a:schemeClr val="accent3">
              <a:alpha val="80000"/>
            </a:schemeClr>
          </a:solidFill>
          <a:ln>
            <a:noFill/>
          </a:ln>
        </p:spPr>
      </p:sp>
      <p:sp>
        <p:nvSpPr>
          <p:cNvPr id="75" name="Google Shape;75;p74"/>
          <p:cNvSpPr/>
          <p:nvPr/>
        </p:nvSpPr>
        <p:spPr>
          <a:xfrm>
            <a:off x="0" y="2647950"/>
            <a:ext cx="3571875" cy="4210050"/>
          </a:xfrm>
          <a:prstGeom prst="rtTriangle">
            <a:avLst/>
          </a:pr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76" name="Google Shape;76;p74"/>
          <p:cNvSpPr/>
          <p:nvPr/>
        </p:nvSpPr>
        <p:spPr>
          <a:xfrm>
            <a:off x="0" y="5048250"/>
            <a:ext cx="3571875" cy="1809750"/>
          </a:xfrm>
          <a:custGeom>
            <a:rect b="b" l="l" r="r" t="t"/>
            <a:pathLst>
              <a:path extrusionOk="0" h="1809750" w="3571875">
                <a:moveTo>
                  <a:pt x="0" y="1809750"/>
                </a:moveTo>
                <a:lnTo>
                  <a:pt x="2038350" y="0"/>
                </a:lnTo>
                <a:lnTo>
                  <a:pt x="3571875" y="1809750"/>
                </a:lnTo>
                <a:lnTo>
                  <a:pt x="0" y="1809750"/>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77" name="Google Shape;77;p74"/>
          <p:cNvSpPr txBox="1"/>
          <p:nvPr>
            <p:ph type="title"/>
          </p:nvPr>
        </p:nvSpPr>
        <p:spPr>
          <a:xfrm rot="-2460000">
            <a:off x="671197" y="1717501"/>
            <a:ext cx="5486400" cy="867444"/>
          </a:xfrm>
          <a:prstGeom prst="rect">
            <a:avLst/>
          </a:prstGeom>
          <a:noFill/>
          <a:ln>
            <a:noFill/>
          </a:ln>
        </p:spPr>
        <p:txBody>
          <a:bodyPr anchorCtr="0" anchor="b" bIns="45700" lIns="91425" spcFirstLastPara="1" rIns="91425" wrap="square" tIns="45700">
            <a:noAutofit/>
          </a:bodyPr>
          <a:lstStyle>
            <a:lvl1pPr lvl="0" algn="l">
              <a:spcBef>
                <a:spcPts val="0"/>
              </a:spcBef>
              <a:spcAft>
                <a:spcPts val="0"/>
              </a:spcAft>
              <a:buClr>
                <a:schemeClr val="dk1"/>
              </a:buClr>
              <a:buSzPts val="2800"/>
              <a:buFont typeface="Libre Franklin Medium"/>
              <a:buNone/>
              <a:defRPr b="0" sz="2800">
                <a:latin typeface="Libre Franklin Medium"/>
                <a:ea typeface="Libre Franklin Medium"/>
                <a:cs typeface="Libre Franklin Medium"/>
                <a:sym typeface="Libre Franklin Medium"/>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8" name="Google Shape;78;p74"/>
          <p:cNvSpPr txBox="1"/>
          <p:nvPr>
            <p:ph idx="1" type="body"/>
          </p:nvPr>
        </p:nvSpPr>
        <p:spPr>
          <a:xfrm rot="-2460000">
            <a:off x="1143479" y="2180529"/>
            <a:ext cx="6096545" cy="740664"/>
          </a:xfrm>
          <a:prstGeom prst="rect">
            <a:avLst/>
          </a:prstGeom>
          <a:noFill/>
          <a:ln>
            <a:noFill/>
          </a:ln>
        </p:spPr>
        <p:txBody>
          <a:bodyPr anchorCtr="0" anchor="t" bIns="45700" lIns="91425" spcFirstLastPara="1" rIns="91425" wrap="square" tIns="45700">
            <a:normAutofit/>
          </a:bodyPr>
          <a:lstStyle>
            <a:lvl1pPr indent="-228600" lvl="0" marL="457200" algn="l">
              <a:spcBef>
                <a:spcPts val="800"/>
              </a:spcBef>
              <a:spcAft>
                <a:spcPts val="0"/>
              </a:spcAft>
              <a:buClr>
                <a:schemeClr val="dk2"/>
              </a:buClr>
              <a:buSzPts val="1400"/>
              <a:buNone/>
              <a:defRPr sz="1400">
                <a:solidFill>
                  <a:schemeClr val="dk2"/>
                </a:solidFill>
              </a:defRPr>
            </a:lvl1pPr>
            <a:lvl2pPr indent="-228600" lvl="1" marL="914400" algn="l">
              <a:spcBef>
                <a:spcPts val="300"/>
              </a:spcBef>
              <a:spcAft>
                <a:spcPts val="0"/>
              </a:spcAft>
              <a:buSzPts val="1200"/>
              <a:buNone/>
              <a:defRPr sz="1200"/>
            </a:lvl2pPr>
            <a:lvl3pPr indent="-228600" lvl="2" marL="1371600" algn="l">
              <a:spcBef>
                <a:spcPts val="300"/>
              </a:spcBef>
              <a:spcAft>
                <a:spcPts val="0"/>
              </a:spcAft>
              <a:buSzPts val="1000"/>
              <a:buNone/>
              <a:defRPr sz="1000"/>
            </a:lvl3pPr>
            <a:lvl4pPr indent="-228600" lvl="3" marL="1828800" algn="l">
              <a:spcBef>
                <a:spcPts val="300"/>
              </a:spcBef>
              <a:spcAft>
                <a:spcPts val="0"/>
              </a:spcAft>
              <a:buSzPts val="900"/>
              <a:buNone/>
              <a:defRPr sz="900"/>
            </a:lvl4pPr>
            <a:lvl5pPr indent="-228600" lvl="4" marL="2286000" algn="l">
              <a:spcBef>
                <a:spcPts val="300"/>
              </a:spcBef>
              <a:spcAft>
                <a:spcPts val="0"/>
              </a:spcAft>
              <a:buSzPts val="900"/>
              <a:buNone/>
              <a:defRPr sz="900"/>
            </a:lvl5pPr>
            <a:lvl6pPr indent="-228600" lvl="5" marL="2743200" algn="l">
              <a:spcBef>
                <a:spcPts val="300"/>
              </a:spcBef>
              <a:spcAft>
                <a:spcPts val="0"/>
              </a:spcAft>
              <a:buSzPts val="900"/>
              <a:buNone/>
              <a:defRPr sz="900"/>
            </a:lvl6pPr>
            <a:lvl7pPr indent="-228600" lvl="6" marL="3200400" algn="l">
              <a:spcBef>
                <a:spcPts val="300"/>
              </a:spcBef>
              <a:spcAft>
                <a:spcPts val="0"/>
              </a:spcAft>
              <a:buSzPts val="900"/>
              <a:buNone/>
              <a:defRPr sz="900"/>
            </a:lvl7pPr>
            <a:lvl8pPr indent="-228600" lvl="7" marL="3657600" algn="l">
              <a:spcBef>
                <a:spcPts val="300"/>
              </a:spcBef>
              <a:spcAft>
                <a:spcPts val="0"/>
              </a:spcAft>
              <a:buSzPts val="900"/>
              <a:buNone/>
              <a:defRPr sz="900"/>
            </a:lvl8pPr>
            <a:lvl9pPr indent="-228600" lvl="8" marL="4114800" algn="l">
              <a:spcBef>
                <a:spcPts val="300"/>
              </a:spcBef>
              <a:spcAft>
                <a:spcPts val="0"/>
              </a:spcAft>
              <a:buSzPts val="900"/>
              <a:buNone/>
              <a:defRPr sz="900"/>
            </a:lvl9pPr>
          </a:lstStyle>
          <a:p/>
        </p:txBody>
      </p:sp>
      <p:sp>
        <p:nvSpPr>
          <p:cNvPr id="79" name="Google Shape;79;p74"/>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0" name="Google Shape;80;p74"/>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1" name="Google Shape;81;p74"/>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zh-TW"/>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65"/>
          <p:cNvSpPr/>
          <p:nvPr/>
        </p:nvSpPr>
        <p:spPr>
          <a:xfrm>
            <a:off x="-2382" y="5050633"/>
            <a:ext cx="3574257" cy="1807368"/>
          </a:xfrm>
          <a:custGeom>
            <a:rect b="b" l="l" r="r" t="t"/>
            <a:pathLst>
              <a:path extrusionOk="0" h="1807368" w="3574257">
                <a:moveTo>
                  <a:pt x="2382" y="1807368"/>
                </a:moveTo>
                <a:lnTo>
                  <a:pt x="0" y="0"/>
                </a:lnTo>
                <a:lnTo>
                  <a:pt x="2045494" y="1"/>
                </a:lnTo>
                <a:lnTo>
                  <a:pt x="3574257" y="1807368"/>
                </a:lnTo>
                <a:lnTo>
                  <a:pt x="2382" y="180736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1" name="Google Shape;11;p65"/>
          <p:cNvSpPr/>
          <p:nvPr/>
        </p:nvSpPr>
        <p:spPr>
          <a:xfrm>
            <a:off x="-2380" y="5051292"/>
            <a:ext cx="9146380" cy="1806709"/>
          </a:xfrm>
          <a:custGeom>
            <a:rect b="b" l="l" r="r" t="t"/>
            <a:pathLst>
              <a:path extrusionOk="0" h="527584" w="335280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12" name="Google Shape;12;p6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Libre Franklin Medium"/>
              <a:buNone/>
              <a:defRPr b="0" i="0" sz="28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3" name="Google Shape;13;p65"/>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800"/>
              </a:spcBef>
              <a:spcAft>
                <a:spcPts val="0"/>
              </a:spcAft>
              <a:buClr>
                <a:schemeClr val="dk1"/>
              </a:buClr>
              <a:buSzPts val="1600"/>
              <a:buFont typeface="Arial"/>
              <a:buNone/>
              <a:defRPr b="1" i="0" sz="1600" u="none" cap="none" strike="noStrike">
                <a:solidFill>
                  <a:schemeClr val="dk1"/>
                </a:solidFill>
                <a:latin typeface="Libre Franklin"/>
                <a:ea typeface="Libre Franklin"/>
                <a:cs typeface="Libre Franklin"/>
                <a:sym typeface="Libre Franklin"/>
              </a:defRPr>
            </a:lvl1pPr>
            <a:lvl2pPr indent="-330200" lvl="1" marL="9144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2pPr>
            <a:lvl3pPr indent="-330200" lvl="2" marL="13716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3pPr>
            <a:lvl4pPr indent="-330200" lvl="3" marL="18288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4pPr>
            <a:lvl5pPr indent="-330200" lvl="4" marL="22860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5pPr>
            <a:lvl6pPr indent="-317500" lvl="5" marL="27432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6pPr>
            <a:lvl7pPr indent="-317500" lvl="6" marL="32004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7pPr>
            <a:lvl8pPr indent="-317500" lvl="7" marL="36576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8pPr>
            <a:lvl9pPr indent="-317500" lvl="8" marL="41148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9pPr>
          </a:lstStyle>
          <a:p/>
        </p:txBody>
      </p:sp>
      <p:sp>
        <p:nvSpPr>
          <p:cNvPr id="14" name="Google Shape;14;p65"/>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5" name="Google Shape;15;p65"/>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6" name="Google Shape;16;p65"/>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lvl1pPr indent="0" lvl="0" marL="0" marR="0" rtl="0" algn="ctr">
              <a:spcBef>
                <a:spcPts val="0"/>
              </a:spcBef>
              <a:buNone/>
              <a:defRPr b="0" i="0" sz="1650" u="none" cap="none" strike="noStrike">
                <a:solidFill>
                  <a:srgbClr val="FFFFFF"/>
                </a:solidFill>
                <a:latin typeface="Libre Franklin"/>
                <a:ea typeface="Libre Franklin"/>
                <a:cs typeface="Libre Franklin"/>
                <a:sym typeface="Libre Franklin"/>
              </a:defRPr>
            </a:lvl1pPr>
            <a:lvl2pPr indent="0" lvl="1" marL="0" marR="0" rtl="0" algn="ctr">
              <a:spcBef>
                <a:spcPts val="0"/>
              </a:spcBef>
              <a:buNone/>
              <a:defRPr b="0" i="0" sz="1650" u="none" cap="none" strike="noStrike">
                <a:solidFill>
                  <a:srgbClr val="FFFFFF"/>
                </a:solidFill>
                <a:latin typeface="Libre Franklin"/>
                <a:ea typeface="Libre Franklin"/>
                <a:cs typeface="Libre Franklin"/>
                <a:sym typeface="Libre Franklin"/>
              </a:defRPr>
            </a:lvl2pPr>
            <a:lvl3pPr indent="0" lvl="2" marL="0" marR="0" rtl="0" algn="ctr">
              <a:spcBef>
                <a:spcPts val="0"/>
              </a:spcBef>
              <a:buNone/>
              <a:defRPr b="0" i="0" sz="1650" u="none" cap="none" strike="noStrike">
                <a:solidFill>
                  <a:srgbClr val="FFFFFF"/>
                </a:solidFill>
                <a:latin typeface="Libre Franklin"/>
                <a:ea typeface="Libre Franklin"/>
                <a:cs typeface="Libre Franklin"/>
                <a:sym typeface="Libre Franklin"/>
              </a:defRPr>
            </a:lvl3pPr>
            <a:lvl4pPr indent="0" lvl="3" marL="0" marR="0" rtl="0" algn="ctr">
              <a:spcBef>
                <a:spcPts val="0"/>
              </a:spcBef>
              <a:buNone/>
              <a:defRPr b="0" i="0" sz="1650" u="none" cap="none" strike="noStrike">
                <a:solidFill>
                  <a:srgbClr val="FFFFFF"/>
                </a:solidFill>
                <a:latin typeface="Libre Franklin"/>
                <a:ea typeface="Libre Franklin"/>
                <a:cs typeface="Libre Franklin"/>
                <a:sym typeface="Libre Franklin"/>
              </a:defRPr>
            </a:lvl4pPr>
            <a:lvl5pPr indent="0" lvl="4" marL="0" marR="0" rtl="0" algn="ctr">
              <a:spcBef>
                <a:spcPts val="0"/>
              </a:spcBef>
              <a:buNone/>
              <a:defRPr b="0" i="0" sz="1650" u="none" cap="none" strike="noStrike">
                <a:solidFill>
                  <a:srgbClr val="FFFFFF"/>
                </a:solidFill>
                <a:latin typeface="Libre Franklin"/>
                <a:ea typeface="Libre Franklin"/>
                <a:cs typeface="Libre Franklin"/>
                <a:sym typeface="Libre Franklin"/>
              </a:defRPr>
            </a:lvl5pPr>
            <a:lvl6pPr indent="0" lvl="5" marL="0" marR="0" rtl="0" algn="ctr">
              <a:spcBef>
                <a:spcPts val="0"/>
              </a:spcBef>
              <a:buNone/>
              <a:defRPr b="0" i="0" sz="1650" u="none" cap="none" strike="noStrike">
                <a:solidFill>
                  <a:srgbClr val="FFFFFF"/>
                </a:solidFill>
                <a:latin typeface="Libre Franklin"/>
                <a:ea typeface="Libre Franklin"/>
                <a:cs typeface="Libre Franklin"/>
                <a:sym typeface="Libre Franklin"/>
              </a:defRPr>
            </a:lvl6pPr>
            <a:lvl7pPr indent="0" lvl="6" marL="0" marR="0" rtl="0" algn="ctr">
              <a:spcBef>
                <a:spcPts val="0"/>
              </a:spcBef>
              <a:buNone/>
              <a:defRPr b="0" i="0" sz="1650" u="none" cap="none" strike="noStrike">
                <a:solidFill>
                  <a:srgbClr val="FFFFFF"/>
                </a:solidFill>
                <a:latin typeface="Libre Franklin"/>
                <a:ea typeface="Libre Franklin"/>
                <a:cs typeface="Libre Franklin"/>
                <a:sym typeface="Libre Franklin"/>
              </a:defRPr>
            </a:lvl7pPr>
            <a:lvl8pPr indent="0" lvl="7" marL="0" marR="0" rtl="0" algn="ctr">
              <a:spcBef>
                <a:spcPts val="0"/>
              </a:spcBef>
              <a:buNone/>
              <a:defRPr b="0" i="0" sz="1650" u="none" cap="none" strike="noStrike">
                <a:solidFill>
                  <a:srgbClr val="FFFFFF"/>
                </a:solidFill>
                <a:latin typeface="Libre Franklin"/>
                <a:ea typeface="Libre Franklin"/>
                <a:cs typeface="Libre Franklin"/>
                <a:sym typeface="Libre Franklin"/>
              </a:defRPr>
            </a:lvl8pPr>
            <a:lvl9pPr indent="0" lvl="8" marL="0" marR="0" rtl="0" algn="ctr">
              <a:spcBef>
                <a:spcPts val="0"/>
              </a:spcBef>
              <a:buNone/>
              <a:defRPr b="0" i="0" sz="165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4" name="Shape 94"/>
        <p:cNvGrpSpPr/>
        <p:nvPr/>
      </p:nvGrpSpPr>
      <p:grpSpPr>
        <a:xfrm>
          <a:off x="0" y="0"/>
          <a:ext cx="0" cy="0"/>
          <a:chOff x="0" y="0"/>
          <a:chExt cx="0" cy="0"/>
        </a:xfrm>
      </p:grpSpPr>
      <p:sp>
        <p:nvSpPr>
          <p:cNvPr id="95" name="Google Shape;95;g3bc261ecf7b_2_0"/>
          <p:cNvSpPr/>
          <p:nvPr/>
        </p:nvSpPr>
        <p:spPr>
          <a:xfrm>
            <a:off x="-2382" y="5050633"/>
            <a:ext cx="3574257" cy="1807368"/>
          </a:xfrm>
          <a:custGeom>
            <a:rect b="b" l="l" r="r" t="t"/>
            <a:pathLst>
              <a:path extrusionOk="0" h="1807368" w="3574257">
                <a:moveTo>
                  <a:pt x="2382" y="1807368"/>
                </a:moveTo>
                <a:lnTo>
                  <a:pt x="0" y="0"/>
                </a:lnTo>
                <a:lnTo>
                  <a:pt x="2045494" y="1"/>
                </a:lnTo>
                <a:lnTo>
                  <a:pt x="3574257" y="1807368"/>
                </a:lnTo>
                <a:lnTo>
                  <a:pt x="2382" y="1807368"/>
                </a:lnTo>
                <a:close/>
              </a:path>
            </a:pathLst>
          </a:custGeom>
          <a:solidFill>
            <a:schemeClr val="accent2"/>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96" name="Google Shape;96;g3bc261ecf7b_2_0"/>
          <p:cNvSpPr/>
          <p:nvPr/>
        </p:nvSpPr>
        <p:spPr>
          <a:xfrm>
            <a:off x="-2380" y="5051292"/>
            <a:ext cx="9146380" cy="1806709"/>
          </a:xfrm>
          <a:custGeom>
            <a:rect b="b" l="l" r="r" t="t"/>
            <a:pathLst>
              <a:path extrusionOk="0" h="527584" w="335280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Libre Franklin"/>
              <a:ea typeface="Libre Franklin"/>
              <a:cs typeface="Libre Franklin"/>
              <a:sym typeface="Libre Franklin"/>
            </a:endParaRPr>
          </a:p>
        </p:txBody>
      </p:sp>
      <p:sp>
        <p:nvSpPr>
          <p:cNvPr id="97" name="Google Shape;97;g3bc261ecf7b_2_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Clr>
                <a:schemeClr val="dk1"/>
              </a:buClr>
              <a:buSzPts val="2800"/>
              <a:buFont typeface="Libre Franklin Medium"/>
              <a:buNone/>
              <a:defRPr b="0" i="0" sz="28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98" name="Google Shape;98;g3bc261ecf7b_2_0"/>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lvl1pPr indent="-228600" lvl="0" marL="457200" marR="0" rtl="0" algn="l">
              <a:spcBef>
                <a:spcPts val="800"/>
              </a:spcBef>
              <a:spcAft>
                <a:spcPts val="0"/>
              </a:spcAft>
              <a:buClr>
                <a:schemeClr val="dk1"/>
              </a:buClr>
              <a:buSzPts val="1600"/>
              <a:buFont typeface="Arial"/>
              <a:buNone/>
              <a:defRPr b="1" i="0" sz="1600" u="none" cap="none" strike="noStrike">
                <a:solidFill>
                  <a:schemeClr val="dk1"/>
                </a:solidFill>
                <a:latin typeface="Libre Franklin"/>
                <a:ea typeface="Libre Franklin"/>
                <a:cs typeface="Libre Franklin"/>
                <a:sym typeface="Libre Franklin"/>
              </a:defRPr>
            </a:lvl1pPr>
            <a:lvl2pPr indent="-330200" lvl="1" marL="9144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2pPr>
            <a:lvl3pPr indent="-330200" lvl="2" marL="13716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3pPr>
            <a:lvl4pPr indent="-330200" lvl="3" marL="18288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4pPr>
            <a:lvl5pPr indent="-330200" lvl="4" marL="2286000" marR="0" rtl="0" algn="l">
              <a:spcBef>
                <a:spcPts val="300"/>
              </a:spcBef>
              <a:spcAft>
                <a:spcPts val="0"/>
              </a:spcAft>
              <a:buClr>
                <a:schemeClr val="accent2"/>
              </a:buClr>
              <a:buSzPts val="1600"/>
              <a:buFont typeface="Noto Sans Symbols"/>
              <a:buChar char="▪"/>
              <a:defRPr b="0" i="0" sz="1600" u="none" cap="none" strike="noStrike">
                <a:solidFill>
                  <a:schemeClr val="dk1"/>
                </a:solidFill>
                <a:latin typeface="Libre Franklin"/>
                <a:ea typeface="Libre Franklin"/>
                <a:cs typeface="Libre Franklin"/>
                <a:sym typeface="Libre Franklin"/>
              </a:defRPr>
            </a:lvl5pPr>
            <a:lvl6pPr indent="-317500" lvl="5" marL="27432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6pPr>
            <a:lvl7pPr indent="-317500" lvl="6" marL="32004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7pPr>
            <a:lvl8pPr indent="-317500" lvl="7" marL="36576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8pPr>
            <a:lvl9pPr indent="-317500" lvl="8" marL="4114800" marR="0" rtl="0" algn="l">
              <a:spcBef>
                <a:spcPts val="300"/>
              </a:spcBef>
              <a:spcAft>
                <a:spcPts val="0"/>
              </a:spcAft>
              <a:buClr>
                <a:schemeClr val="accent2"/>
              </a:buClr>
              <a:buSzPts val="1400"/>
              <a:buFont typeface="Noto Sans Symbols"/>
              <a:buChar char="▪"/>
              <a:defRPr b="0" i="0" sz="1400" u="none" cap="none" strike="noStrike">
                <a:solidFill>
                  <a:schemeClr val="dk1"/>
                </a:solidFill>
                <a:latin typeface="Libre Franklin"/>
                <a:ea typeface="Libre Franklin"/>
                <a:cs typeface="Libre Franklin"/>
                <a:sym typeface="Libre Franklin"/>
              </a:defRPr>
            </a:lvl9pPr>
          </a:lstStyle>
          <a:p/>
        </p:txBody>
      </p:sp>
      <p:sp>
        <p:nvSpPr>
          <p:cNvPr id="99" name="Google Shape;99;g3bc261ecf7b_2_0"/>
          <p:cNvSpPr txBox="1"/>
          <p:nvPr>
            <p:ph idx="10" type="dt"/>
          </p:nvPr>
        </p:nvSpPr>
        <p:spPr>
          <a:xfrm rot="-2460000">
            <a:off x="201168" y="5870448"/>
            <a:ext cx="2176272" cy="201168"/>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00" name="Google Shape;100;g3bc261ecf7b_2_0"/>
          <p:cNvSpPr txBox="1"/>
          <p:nvPr>
            <p:ph idx="11" type="ftr"/>
          </p:nvPr>
        </p:nvSpPr>
        <p:spPr>
          <a:xfrm>
            <a:off x="3517514" y="6285122"/>
            <a:ext cx="4724400" cy="27432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400"/>
              <a:buNone/>
              <a:defRPr b="0" i="0" sz="1800" u="none" cap="none" strike="noStrike">
                <a:solidFill>
                  <a:schemeClr val="dk1"/>
                </a:solidFill>
                <a:latin typeface="Libre Franklin"/>
                <a:ea typeface="Libre Franklin"/>
                <a:cs typeface="Libre Franklin"/>
                <a:sym typeface="Libre Franklin"/>
              </a:defRPr>
            </a:lvl9pPr>
          </a:lstStyle>
          <a:p/>
        </p:txBody>
      </p:sp>
      <p:sp>
        <p:nvSpPr>
          <p:cNvPr id="101" name="Google Shape;101;g3bc261ecf7b_2_0"/>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Autofit/>
          </a:bodyPr>
          <a:lstStyle>
            <a:lvl1pPr indent="0" lvl="0" marL="0" marR="0" rtl="0" algn="ctr">
              <a:spcBef>
                <a:spcPts val="0"/>
              </a:spcBef>
              <a:buNone/>
              <a:defRPr b="0" i="0" sz="1650" u="none" cap="none" strike="noStrike">
                <a:solidFill>
                  <a:srgbClr val="FFFFFF"/>
                </a:solidFill>
                <a:latin typeface="Libre Franklin"/>
                <a:ea typeface="Libre Franklin"/>
                <a:cs typeface="Libre Franklin"/>
                <a:sym typeface="Libre Franklin"/>
              </a:defRPr>
            </a:lvl1pPr>
            <a:lvl2pPr indent="0" lvl="1" marL="0" marR="0" rtl="0" algn="ctr">
              <a:spcBef>
                <a:spcPts val="0"/>
              </a:spcBef>
              <a:buNone/>
              <a:defRPr b="0" i="0" sz="1650" u="none" cap="none" strike="noStrike">
                <a:solidFill>
                  <a:srgbClr val="FFFFFF"/>
                </a:solidFill>
                <a:latin typeface="Libre Franklin"/>
                <a:ea typeface="Libre Franklin"/>
                <a:cs typeface="Libre Franklin"/>
                <a:sym typeface="Libre Franklin"/>
              </a:defRPr>
            </a:lvl2pPr>
            <a:lvl3pPr indent="0" lvl="2" marL="0" marR="0" rtl="0" algn="ctr">
              <a:spcBef>
                <a:spcPts val="0"/>
              </a:spcBef>
              <a:buNone/>
              <a:defRPr b="0" i="0" sz="1650" u="none" cap="none" strike="noStrike">
                <a:solidFill>
                  <a:srgbClr val="FFFFFF"/>
                </a:solidFill>
                <a:latin typeface="Libre Franklin"/>
                <a:ea typeface="Libre Franklin"/>
                <a:cs typeface="Libre Franklin"/>
                <a:sym typeface="Libre Franklin"/>
              </a:defRPr>
            </a:lvl3pPr>
            <a:lvl4pPr indent="0" lvl="3" marL="0" marR="0" rtl="0" algn="ctr">
              <a:spcBef>
                <a:spcPts val="0"/>
              </a:spcBef>
              <a:buNone/>
              <a:defRPr b="0" i="0" sz="1650" u="none" cap="none" strike="noStrike">
                <a:solidFill>
                  <a:srgbClr val="FFFFFF"/>
                </a:solidFill>
                <a:latin typeface="Libre Franklin"/>
                <a:ea typeface="Libre Franklin"/>
                <a:cs typeface="Libre Franklin"/>
                <a:sym typeface="Libre Franklin"/>
              </a:defRPr>
            </a:lvl4pPr>
            <a:lvl5pPr indent="0" lvl="4" marL="0" marR="0" rtl="0" algn="ctr">
              <a:spcBef>
                <a:spcPts val="0"/>
              </a:spcBef>
              <a:buNone/>
              <a:defRPr b="0" i="0" sz="1650" u="none" cap="none" strike="noStrike">
                <a:solidFill>
                  <a:srgbClr val="FFFFFF"/>
                </a:solidFill>
                <a:latin typeface="Libre Franklin"/>
                <a:ea typeface="Libre Franklin"/>
                <a:cs typeface="Libre Franklin"/>
                <a:sym typeface="Libre Franklin"/>
              </a:defRPr>
            </a:lvl5pPr>
            <a:lvl6pPr indent="0" lvl="5" marL="0" marR="0" rtl="0" algn="ctr">
              <a:spcBef>
                <a:spcPts val="0"/>
              </a:spcBef>
              <a:buNone/>
              <a:defRPr b="0" i="0" sz="1650" u="none" cap="none" strike="noStrike">
                <a:solidFill>
                  <a:srgbClr val="FFFFFF"/>
                </a:solidFill>
                <a:latin typeface="Libre Franklin"/>
                <a:ea typeface="Libre Franklin"/>
                <a:cs typeface="Libre Franklin"/>
                <a:sym typeface="Libre Franklin"/>
              </a:defRPr>
            </a:lvl6pPr>
            <a:lvl7pPr indent="0" lvl="6" marL="0" marR="0" rtl="0" algn="ctr">
              <a:spcBef>
                <a:spcPts val="0"/>
              </a:spcBef>
              <a:buNone/>
              <a:defRPr b="0" i="0" sz="1650" u="none" cap="none" strike="noStrike">
                <a:solidFill>
                  <a:srgbClr val="FFFFFF"/>
                </a:solidFill>
                <a:latin typeface="Libre Franklin"/>
                <a:ea typeface="Libre Franklin"/>
                <a:cs typeface="Libre Franklin"/>
                <a:sym typeface="Libre Franklin"/>
              </a:defRPr>
            </a:lvl7pPr>
            <a:lvl8pPr indent="0" lvl="7" marL="0" marR="0" rtl="0" algn="ctr">
              <a:spcBef>
                <a:spcPts val="0"/>
              </a:spcBef>
              <a:buNone/>
              <a:defRPr b="0" i="0" sz="1650" u="none" cap="none" strike="noStrike">
                <a:solidFill>
                  <a:srgbClr val="FFFFFF"/>
                </a:solidFill>
                <a:latin typeface="Libre Franklin"/>
                <a:ea typeface="Libre Franklin"/>
                <a:cs typeface="Libre Franklin"/>
                <a:sym typeface="Libre Franklin"/>
              </a:defRPr>
            </a:lvl8pPr>
            <a:lvl9pPr indent="0" lvl="8" marL="0" marR="0" rtl="0" algn="ctr">
              <a:spcBef>
                <a:spcPts val="0"/>
              </a:spcBef>
              <a:buNone/>
              <a:defRPr b="0" i="0" sz="165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zh-TW"/>
              <a:t>‹#›</a:t>
            </a:fld>
            <a:endParaRPr/>
          </a:p>
        </p:txBody>
      </p:sp>
    </p:spTree>
  </p:cSld>
  <p:clrMap accent1="accent1" accent2="accent2" accent3="accent3" accent4="accent4" accent5="accent5" accent6="accent6" bg1="lt1" bg2="dk2" tx1="dk1" tx2="lt2" folHlink="folHlink" hlink="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3.png"/><Relationship Id="rId5"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1.jp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 Id="rId4" Type="http://schemas.openxmlformats.org/officeDocument/2006/relationships/image" Target="../media/image15.jpg"/><Relationship Id="rId5" Type="http://schemas.openxmlformats.org/officeDocument/2006/relationships/image" Target="../media/image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png"/><Relationship Id="rId4" Type="http://schemas.openxmlformats.org/officeDocument/2006/relationships/image" Target="../media/image24.png"/><Relationship Id="rId5"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4.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9.png"/><Relationship Id="rId6" Type="http://schemas.openxmlformats.org/officeDocument/2006/relationships/image" Target="../media/image12.png"/><Relationship Id="rId7" Type="http://schemas.openxmlformats.org/officeDocument/2006/relationships/image" Target="../media/image32.png"/><Relationship Id="rId8"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jp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7.jpg"/><Relationship Id="rId5" Type="http://schemas.openxmlformats.org/officeDocument/2006/relationships/image" Target="../media/image35.jpg"/><Relationship Id="rId6" Type="http://schemas.openxmlformats.org/officeDocument/2006/relationships/image" Target="../media/image3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0.jpg"/><Relationship Id="rId4" Type="http://schemas.openxmlformats.org/officeDocument/2006/relationships/image" Target="../media/image46.jpg"/><Relationship Id="rId5" Type="http://schemas.openxmlformats.org/officeDocument/2006/relationships/image" Target="../media/image3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8.jpg"/><Relationship Id="rId4"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1.jpg"/><Relationship Id="rId4" Type="http://schemas.openxmlformats.org/officeDocument/2006/relationships/image" Target="../media/image4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3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5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55.jpg"/><Relationship Id="rId4" Type="http://schemas.openxmlformats.org/officeDocument/2006/relationships/image" Target="../media/image4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20.png"/><Relationship Id="rId5"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5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5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6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49.jpg"/><Relationship Id="rId4" Type="http://schemas.openxmlformats.org/officeDocument/2006/relationships/image" Target="../media/image47.jpg"/><Relationship Id="rId5" Type="http://schemas.openxmlformats.org/officeDocument/2006/relationships/hyperlink" Target="https://www.facebook.com/photo/?fbid=3857342837682119&amp;set=pcb.3347697571997437&amp;__cft__%5b0%5d=AZX52P1Npp2rXhdww839I5VwfSkQ_ZdywgORPBPnqd_ai_17Qz4CnoNP08uGZNg64eZJguQY59aRPEe8NLm6U5m5faD8x8bBhOUNIiL7E9SSQQmIozoxIfBhsEmH_xxMO-gLoUnxkFGep7kPjGDGqkAKsAbHe6ojOKXPK4kUCjctXf9lxGEkwHb3KExi0k_IA7S-WVuyWXbv3F-IY7FnyT0K&amp;__tn__=*bH-R" TargetMode="External"/><Relationship Id="rId6"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60.jpg"/><Relationship Id="rId4" Type="http://schemas.openxmlformats.org/officeDocument/2006/relationships/image" Target="../media/image70.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3.jp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4.png"/><Relationship Id="rId4" Type="http://schemas.openxmlformats.org/officeDocument/2006/relationships/image" Target="../media/image53.png"/><Relationship Id="rId5" Type="http://schemas.openxmlformats.org/officeDocument/2006/relationships/image" Target="../media/image61.jpg"/><Relationship Id="rId6" Type="http://schemas.openxmlformats.org/officeDocument/2006/relationships/image" Target="../media/image65.png"/><Relationship Id="rId7" Type="http://schemas.openxmlformats.org/officeDocument/2006/relationships/image" Target="../media/image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6.png"/><Relationship Id="rId4" Type="http://schemas.openxmlformats.org/officeDocument/2006/relationships/image" Target="../media/image107.jpg"/><Relationship Id="rId5" Type="http://schemas.openxmlformats.org/officeDocument/2006/relationships/image" Target="../media/image98.jpg"/><Relationship Id="rId6" Type="http://schemas.openxmlformats.org/officeDocument/2006/relationships/image" Target="../media/image11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6.png"/><Relationship Id="rId4" Type="http://schemas.openxmlformats.org/officeDocument/2006/relationships/image" Target="../media/image57.png"/><Relationship Id="rId5" Type="http://schemas.openxmlformats.org/officeDocument/2006/relationships/image" Target="../media/image112.jpg"/><Relationship Id="rId6" Type="http://schemas.openxmlformats.org/officeDocument/2006/relationships/image" Target="../media/image110.jpg"/><Relationship Id="rId7" Type="http://schemas.openxmlformats.org/officeDocument/2006/relationships/image" Target="../media/image101.jpg"/><Relationship Id="rId8" Type="http://schemas.openxmlformats.org/officeDocument/2006/relationships/image" Target="../media/image85.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3.png"/><Relationship Id="rId4" Type="http://schemas.openxmlformats.org/officeDocument/2006/relationships/image" Target="../media/image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76.jpg"/><Relationship Id="rId4" Type="http://schemas.openxmlformats.org/officeDocument/2006/relationships/image" Target="../media/image74.jpg"/><Relationship Id="rId5" Type="http://schemas.openxmlformats.org/officeDocument/2006/relationships/image" Target="../media/image92.jpg"/><Relationship Id="rId6"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68.jpg"/><Relationship Id="rId4" Type="http://schemas.openxmlformats.org/officeDocument/2006/relationships/image" Target="../media/image69.jpg"/><Relationship Id="rId5" Type="http://schemas.openxmlformats.org/officeDocument/2006/relationships/image" Target="../media/image77.jpg"/><Relationship Id="rId6" Type="http://schemas.openxmlformats.org/officeDocument/2006/relationships/image" Target="../media/image75.jpg"/><Relationship Id="rId7" Type="http://schemas.openxmlformats.org/officeDocument/2006/relationships/image" Target="../media/image6.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6.png"/><Relationship Id="rId4" Type="http://schemas.openxmlformats.org/officeDocument/2006/relationships/image" Target="../media/image71.jpg"/><Relationship Id="rId5" Type="http://schemas.openxmlformats.org/officeDocument/2006/relationships/image" Target="../media/image72.jpg"/><Relationship Id="rId6" Type="http://schemas.openxmlformats.org/officeDocument/2006/relationships/image" Target="../media/image7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2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6.png"/><Relationship Id="rId4" Type="http://schemas.openxmlformats.org/officeDocument/2006/relationships/image" Target="../media/image81.png"/><Relationship Id="rId5" Type="http://schemas.openxmlformats.org/officeDocument/2006/relationships/image" Target="../media/image7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116.png"/><Relationship Id="rId4" Type="http://schemas.openxmlformats.org/officeDocument/2006/relationships/image" Target="../media/image80.png"/><Relationship Id="rId5" Type="http://schemas.openxmlformats.org/officeDocument/2006/relationships/image" Target="../media/image115.png"/><Relationship Id="rId6" Type="http://schemas.openxmlformats.org/officeDocument/2006/relationships/image" Target="../media/image6.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png"/><Relationship Id="rId4" Type="http://schemas.openxmlformats.org/officeDocument/2006/relationships/image" Target="../media/image89.png"/><Relationship Id="rId5" Type="http://schemas.openxmlformats.org/officeDocument/2006/relationships/image" Target="../media/image87.jpg"/><Relationship Id="rId6" Type="http://schemas.openxmlformats.org/officeDocument/2006/relationships/image" Target="../media/image94.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png"/><Relationship Id="rId4" Type="http://schemas.openxmlformats.org/officeDocument/2006/relationships/image" Target="../media/image86.jpg"/><Relationship Id="rId5" Type="http://schemas.openxmlformats.org/officeDocument/2006/relationships/image" Target="../media/image8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1.png"/><Relationship Id="rId4" Type="http://schemas.openxmlformats.org/officeDocument/2006/relationships/image" Target="../media/image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5.xml"/><Relationship Id="rId3" Type="http://schemas.openxmlformats.org/officeDocument/2006/relationships/image" Target="../media/image84.png"/><Relationship Id="rId4" Type="http://schemas.openxmlformats.org/officeDocument/2006/relationships/image" Target="../media/image88.png"/><Relationship Id="rId5" Type="http://schemas.openxmlformats.org/officeDocument/2006/relationships/image" Target="../media/image91.jpg"/><Relationship Id="rId6" Type="http://schemas.openxmlformats.org/officeDocument/2006/relationships/image" Target="../media/image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93.png"/><Relationship Id="rId4" Type="http://schemas.openxmlformats.org/officeDocument/2006/relationships/image" Target="../media/image90.png"/><Relationship Id="rId5" Type="http://schemas.openxmlformats.org/officeDocument/2006/relationships/image" Target="../media/image100.png"/><Relationship Id="rId6" Type="http://schemas.openxmlformats.org/officeDocument/2006/relationships/image" Target="../media/image6.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7.xml"/><Relationship Id="rId3" Type="http://schemas.openxmlformats.org/officeDocument/2006/relationships/image" Target="../media/image6.pn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8.xml"/><Relationship Id="rId3" Type="http://schemas.openxmlformats.org/officeDocument/2006/relationships/image" Target="../media/image6.png"/><Relationship Id="rId4" Type="http://schemas.openxmlformats.org/officeDocument/2006/relationships/image" Target="../media/image109.png"/><Relationship Id="rId5" Type="http://schemas.openxmlformats.org/officeDocument/2006/relationships/image" Target="../media/image96.png"/><Relationship Id="rId6" Type="http://schemas.openxmlformats.org/officeDocument/2006/relationships/image" Target="../media/image9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99.jpg"/><Relationship Id="rId4" Type="http://schemas.openxmlformats.org/officeDocument/2006/relationships/image" Target="../media/image103.jpg"/><Relationship Id="rId5" Type="http://schemas.openxmlformats.org/officeDocument/2006/relationships/image" Target="../media/image105.jpg"/><Relationship Id="rId6" Type="http://schemas.openxmlformats.org/officeDocument/2006/relationships/image" Target="../media/image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102.jpg"/><Relationship Id="rId4" Type="http://schemas.openxmlformats.org/officeDocument/2006/relationships/image" Target="../media/image113.jpg"/><Relationship Id="rId5" Type="http://schemas.openxmlformats.org/officeDocument/2006/relationships/image" Target="../media/image111.jpg"/><Relationship Id="rId6" Type="http://schemas.openxmlformats.org/officeDocument/2006/relationships/image" Target="../media/image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08.jpg"/><Relationship Id="rId4" Type="http://schemas.openxmlformats.org/officeDocument/2006/relationships/image" Target="../media/image104.jpg"/><Relationship Id="rId5" Type="http://schemas.openxmlformats.org/officeDocument/2006/relationships/image" Target="../media/image106.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1"/>
          <p:cNvSpPr txBox="1"/>
          <p:nvPr>
            <p:ph type="ctrTitle"/>
          </p:nvPr>
        </p:nvSpPr>
        <p:spPr>
          <a:xfrm rot="-2460000">
            <a:off x="817112" y="1730403"/>
            <a:ext cx="5648623" cy="1204306"/>
          </a:xfrm>
          <a:prstGeom prst="rect">
            <a:avLst/>
          </a:prstGeom>
          <a:noFill/>
          <a:ln>
            <a:noFill/>
          </a:ln>
        </p:spPr>
        <p:txBody>
          <a:bodyPr anchorCtr="0" anchor="b" bIns="9125" lIns="91425" spcFirstLastPara="1" rIns="91425" wrap="square" tIns="45700">
            <a:noAutofit/>
          </a:bodyPr>
          <a:lstStyle/>
          <a:p>
            <a:pPr indent="0" lvl="0" marL="0" rtl="0" algn="l">
              <a:spcBef>
                <a:spcPts val="0"/>
              </a:spcBef>
              <a:spcAft>
                <a:spcPts val="0"/>
              </a:spcAft>
              <a:buClr>
                <a:schemeClr val="dk1"/>
              </a:buClr>
              <a:buSzPts val="3200"/>
              <a:buFont typeface="Libre Franklin Medium"/>
              <a:buNone/>
            </a:pPr>
            <a:r>
              <a:t/>
            </a:r>
            <a:endParaRPr/>
          </a:p>
        </p:txBody>
      </p:sp>
      <p:sp>
        <p:nvSpPr>
          <p:cNvPr id="184" name="Google Shape;184;p1"/>
          <p:cNvSpPr txBox="1"/>
          <p:nvPr>
            <p:ph idx="1" type="subTitle"/>
          </p:nvPr>
        </p:nvSpPr>
        <p:spPr>
          <a:xfrm rot="-2460000">
            <a:off x="1212277" y="2470925"/>
            <a:ext cx="6511131" cy="329259"/>
          </a:xfrm>
          <a:prstGeom prst="rect">
            <a:avLst/>
          </a:prstGeom>
          <a:noFill/>
          <a:ln>
            <a:noFill/>
          </a:ln>
        </p:spPr>
        <p:txBody>
          <a:bodyPr anchorCtr="0" anchor="t" bIns="45700" lIns="91425" spcFirstLastPara="1" rIns="91425" wrap="square" tIns="9125">
            <a:normAutofit/>
          </a:bodyPr>
          <a:lstStyle/>
          <a:p>
            <a:pPr indent="0" lvl="0" marL="0" rtl="0" algn="l">
              <a:spcBef>
                <a:spcPts val="0"/>
              </a:spcBef>
              <a:spcAft>
                <a:spcPts val="0"/>
              </a:spcAft>
              <a:buClr>
                <a:schemeClr val="dk1"/>
              </a:buClr>
              <a:buSzPts val="1400"/>
              <a:buNone/>
            </a:pPr>
            <a:r>
              <a:t/>
            </a:r>
            <a:endParaRPr/>
          </a:p>
        </p:txBody>
      </p:sp>
      <p:pic>
        <p:nvPicPr>
          <p:cNvPr descr="C:\Users\HLAUser\Desktop\3163762校圖-2.jpg" id="185" name="Google Shape;185;p1"/>
          <p:cNvPicPr preferRelativeResize="0"/>
          <p:nvPr/>
        </p:nvPicPr>
        <p:blipFill rotWithShape="1">
          <a:blip r:embed="rId3">
            <a:alphaModFix/>
          </a:blip>
          <a:srcRect b="0" l="0" r="0" t="0"/>
          <a:stretch/>
        </p:blipFill>
        <p:spPr>
          <a:xfrm>
            <a:off x="852785" y="55611"/>
            <a:ext cx="3024336" cy="3311623"/>
          </a:xfrm>
          <a:prstGeom prst="ellipse">
            <a:avLst/>
          </a:prstGeom>
          <a:noFill/>
          <a:ln>
            <a:noFill/>
          </a:ln>
        </p:spPr>
      </p:pic>
      <p:pic>
        <p:nvPicPr>
          <p:cNvPr id="186" name="Google Shape;186;p1"/>
          <p:cNvPicPr preferRelativeResize="0"/>
          <p:nvPr/>
        </p:nvPicPr>
        <p:blipFill rotWithShape="1">
          <a:blip r:embed="rId4">
            <a:alphaModFix/>
          </a:blip>
          <a:srcRect b="0" l="0" r="0" t="0"/>
          <a:stretch/>
        </p:blipFill>
        <p:spPr>
          <a:xfrm>
            <a:off x="76696" y="620688"/>
            <a:ext cx="4572000" cy="3101049"/>
          </a:xfrm>
          <a:prstGeom prst="rect">
            <a:avLst/>
          </a:prstGeom>
          <a:noFill/>
          <a:ln>
            <a:noFill/>
          </a:ln>
        </p:spPr>
      </p:pic>
      <p:sp>
        <p:nvSpPr>
          <p:cNvPr id="187" name="Google Shape;187;p1"/>
          <p:cNvSpPr/>
          <p:nvPr/>
        </p:nvSpPr>
        <p:spPr>
          <a:xfrm>
            <a:off x="4234618" y="1914983"/>
            <a:ext cx="5112568" cy="1452251"/>
          </a:xfrm>
          <a:prstGeom prst="rect">
            <a:avLst/>
          </a:prstGeom>
          <a:noFill/>
          <a:ln>
            <a:noFill/>
          </a:ln>
        </p:spPr>
        <p:txBody>
          <a:bodyPr anchorCtr="0" anchor="b" bIns="45700" lIns="91425" spcFirstLastPara="1" rIns="91425" wrap="square" tIns="45700">
            <a:noAutofit/>
          </a:bodyPr>
          <a:lstStyle/>
          <a:p>
            <a:pPr indent="0" lvl="0" marL="0" marR="0" rtl="0" algn="ctr">
              <a:spcBef>
                <a:spcPts val="0"/>
              </a:spcBef>
              <a:spcAft>
                <a:spcPts val="0"/>
              </a:spcAft>
              <a:buNone/>
            </a:pPr>
            <a:r>
              <a:rPr b="1" i="0" lang="zh-TW" sz="5500" u="none" cap="none" strike="noStrike">
                <a:solidFill>
                  <a:schemeClr val="accent2"/>
                </a:solidFill>
                <a:latin typeface="DFKai-SB"/>
                <a:ea typeface="DFKai-SB"/>
                <a:cs typeface="DFKai-SB"/>
                <a:sym typeface="DFKai-SB"/>
              </a:rPr>
              <a:t> 國立花蓮高農</a:t>
            </a:r>
            <a:endParaRPr/>
          </a:p>
        </p:txBody>
      </p:sp>
      <p:sp>
        <p:nvSpPr>
          <p:cNvPr id="188" name="Google Shape;188;p1"/>
          <p:cNvSpPr/>
          <p:nvPr/>
        </p:nvSpPr>
        <p:spPr>
          <a:xfrm>
            <a:off x="2902200" y="4077072"/>
            <a:ext cx="6241800" cy="784830"/>
          </a:xfrm>
          <a:prstGeom prst="rect">
            <a:avLst/>
          </a:prstGeom>
          <a:noFill/>
          <a:ln>
            <a:noFill/>
          </a:ln>
        </p:spPr>
        <p:txBody>
          <a:bodyPr anchorCtr="0" anchor="t" bIns="45700" lIns="91425" spcFirstLastPara="1" rIns="91425" wrap="square" tIns="45700">
            <a:spAutoFit/>
          </a:bodyPr>
          <a:lstStyle/>
          <a:p>
            <a:pPr indent="0" lvl="0" marL="26988" marR="0" rtl="0" algn="ctr">
              <a:spcBef>
                <a:spcPts val="0"/>
              </a:spcBef>
              <a:spcAft>
                <a:spcPts val="0"/>
              </a:spcAft>
              <a:buNone/>
            </a:pPr>
            <a:r>
              <a:rPr b="1" i="0" lang="zh-TW" sz="4500" u="none" cap="none" strike="noStrike">
                <a:solidFill>
                  <a:schemeClr val="lt1"/>
                </a:solidFill>
                <a:latin typeface="DFKai-SB"/>
                <a:ea typeface="DFKai-SB"/>
                <a:cs typeface="DFKai-SB"/>
                <a:sym typeface="DFKai-SB"/>
              </a:rPr>
              <a:t>115學年度特色招生計畫</a:t>
            </a:r>
            <a:endParaRPr b="1" i="0" sz="4500" u="none" cap="none" strike="noStrike">
              <a:solidFill>
                <a:schemeClr val="lt1"/>
              </a:solidFill>
              <a:latin typeface="DFKai-SB"/>
              <a:ea typeface="DFKai-SB"/>
              <a:cs typeface="DFKai-SB"/>
              <a:sym typeface="DFKai-SB"/>
            </a:endParaRPr>
          </a:p>
        </p:txBody>
      </p:sp>
      <p:pic>
        <p:nvPicPr>
          <p:cNvPr id="189" name="Google Shape;189;p1"/>
          <p:cNvPicPr preferRelativeResize="0"/>
          <p:nvPr/>
        </p:nvPicPr>
        <p:blipFill rotWithShape="1">
          <a:blip r:embed="rId5">
            <a:alphaModFix/>
          </a:blip>
          <a:srcRect b="0" l="0" r="0" t="0"/>
          <a:stretch/>
        </p:blipFill>
        <p:spPr>
          <a:xfrm rot="-2051936">
            <a:off x="3616277" y="5830162"/>
            <a:ext cx="521689" cy="504402"/>
          </a:xfrm>
          <a:prstGeom prst="rect">
            <a:avLst/>
          </a:prstGeom>
          <a:noFill/>
          <a:ln>
            <a:noFill/>
          </a:ln>
          <a:effectLst>
            <a:outerShdw blurRad="76200" kx="-1200000" rotWithShape="0" algn="bl" sy="23000">
              <a:srgbClr val="000000">
                <a:alpha val="20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aphicFrame>
        <p:nvGraphicFramePr>
          <p:cNvPr id="339" name="Google Shape;339;p10"/>
          <p:cNvGraphicFramePr/>
          <p:nvPr/>
        </p:nvGraphicFramePr>
        <p:xfrm>
          <a:off x="395536" y="1974506"/>
          <a:ext cx="3000000" cy="3000000"/>
        </p:xfrm>
        <a:graphic>
          <a:graphicData uri="http://schemas.openxmlformats.org/drawingml/2006/table">
            <a:tbl>
              <a:tblPr>
                <a:noFill/>
                <a:tableStyleId>{916F63BA-C9A3-464B-9359-34C0587EFAB3}</a:tableStyleId>
              </a:tblPr>
              <a:tblGrid>
                <a:gridCol w="1175075"/>
                <a:gridCol w="1865200"/>
                <a:gridCol w="2657050"/>
                <a:gridCol w="2943625"/>
              </a:tblGrid>
              <a:tr h="1300925">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三林</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黃</a:t>
                      </a:r>
                      <a:r>
                        <a:rPr lang="zh-TW" sz="2800" u="none" cap="none" strike="noStrike"/>
                        <a:t>O</a:t>
                      </a:r>
                      <a:r>
                        <a:rPr b="1" lang="zh-TW" sz="2800" u="none" cap="none" strike="noStrike">
                          <a:latin typeface="Libre Franklin Medium"/>
                          <a:ea typeface="Libre Franklin Medium"/>
                          <a:cs typeface="Libre Franklin Medium"/>
                          <a:sym typeface="Libre Franklin Medium"/>
                        </a:rPr>
                        <a:t>皓</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國立台灣大學</a:t>
                      </a:r>
                      <a:endParaRPr/>
                    </a:p>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國立中興大學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森林學系 </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1300925">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三畜</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尹凡‧</a:t>
                      </a:r>
                      <a:r>
                        <a:rPr lang="zh-TW" sz="2800" u="none" cap="none" strike="noStrike"/>
                        <a:t>O</a:t>
                      </a:r>
                      <a:r>
                        <a:rPr b="1" lang="zh-TW" sz="2800" u="none" cap="none" strike="noStrike">
                          <a:latin typeface="Libre Franklin Medium"/>
                          <a:ea typeface="Libre Franklin Medium"/>
                          <a:cs typeface="Libre Franklin Medium"/>
                          <a:sym typeface="Libre Franklin Medium"/>
                        </a:rPr>
                        <a:t>勞</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國立中興大學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動物科學系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1300925">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三林</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潘</a:t>
                      </a:r>
                      <a:r>
                        <a:rPr lang="zh-TW" sz="2800" u="none" cap="none" strike="noStrike"/>
                        <a:t>O</a:t>
                      </a:r>
                      <a:r>
                        <a:rPr b="1" lang="zh-TW" sz="2800" u="none" cap="none" strike="noStrike">
                          <a:latin typeface="Libre Franklin Medium"/>
                          <a:ea typeface="Libre Franklin Medium"/>
                          <a:cs typeface="Libre Franklin Medium"/>
                          <a:sym typeface="Libre Franklin Medium"/>
                        </a:rPr>
                        <a:t>齊</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國立中興大學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昆蟲學系 甲組</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bl>
          </a:graphicData>
        </a:graphic>
      </p:graphicFrame>
      <p:sp>
        <p:nvSpPr>
          <p:cNvPr id="340" name="Google Shape;340;p10"/>
          <p:cNvSpPr txBox="1"/>
          <p:nvPr>
            <p:ph type="title"/>
          </p:nvPr>
        </p:nvSpPr>
        <p:spPr>
          <a:xfrm>
            <a:off x="659036" y="218368"/>
            <a:ext cx="7811080" cy="1692723"/>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3200"/>
              <a:buFont typeface="Quattrocento Sans"/>
              <a:buNone/>
            </a:pPr>
            <a:r>
              <a:rPr b="1" i="0" lang="zh-TW" sz="3200" u="none" cap="none" strike="noStrike">
                <a:solidFill>
                  <a:srgbClr val="050505"/>
                </a:solidFill>
                <a:latin typeface="Quattrocento Sans"/>
                <a:ea typeface="Quattrocento Sans"/>
                <a:cs typeface="Quattrocento Sans"/>
                <a:sym typeface="Quattrocento Sans"/>
              </a:rPr>
              <a:t>特殊選才傳喜訊</a:t>
            </a:r>
            <a:r>
              <a:rPr b="0" i="0" lang="zh-TW" sz="3200" u="none" cap="none" strike="noStrike">
                <a:solidFill>
                  <a:srgbClr val="050505"/>
                </a:solidFill>
                <a:latin typeface="Quattrocento Sans"/>
                <a:ea typeface="Quattrocento Sans"/>
                <a:cs typeface="Quattrocento Sans"/>
                <a:sym typeface="Quattrocento Sans"/>
              </a:rPr>
              <a:t>  </a:t>
            </a:r>
            <a:r>
              <a:rPr b="0" i="0" lang="zh-TW" sz="6000" u="none" cap="none" strike="noStrike">
                <a:solidFill>
                  <a:srgbClr val="050505"/>
                </a:solidFill>
                <a:latin typeface="Quattrocento Sans"/>
                <a:ea typeface="Quattrocento Sans"/>
                <a:cs typeface="Quattrocento Sans"/>
                <a:sym typeface="Quattrocento Sans"/>
              </a:rPr>
              <a:t> </a:t>
            </a:r>
            <a:r>
              <a:rPr b="0" i="0" lang="zh-TW" sz="3200" u="none" cap="none" strike="noStrike">
                <a:solidFill>
                  <a:srgbClr val="050505"/>
                </a:solidFill>
                <a:latin typeface="Quattrocento Sans"/>
                <a:ea typeface="Quattrocento Sans"/>
                <a:cs typeface="Quattrocento Sans"/>
                <a:sym typeface="Quattrocento Sans"/>
              </a:rPr>
              <a:t> </a:t>
            </a:r>
            <a:r>
              <a:rPr b="0" i="0" lang="zh-TW" sz="12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050505"/>
                </a:solidFill>
                <a:latin typeface="Quattrocento Sans"/>
                <a:ea typeface="Quattrocento Sans"/>
                <a:cs typeface="Quattrocento Sans"/>
                <a:sym typeface="Quattrocento Sans"/>
              </a:rPr>
              <a:t> </a:t>
            </a:r>
            <a:r>
              <a:rPr b="0" i="0" lang="zh-TW" sz="12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050505"/>
                </a:solidFill>
                <a:latin typeface="Quattrocento Sans"/>
                <a:ea typeface="Quattrocento Sans"/>
                <a:cs typeface="Quattrocento Sans"/>
                <a:sym typeface="Quattrocento Sans"/>
              </a:rPr>
              <a:t> </a:t>
            </a:r>
            <a:r>
              <a:rPr b="0" i="0" lang="zh-TW" sz="1200" u="none" cap="none" strike="noStrike">
                <a:solidFill>
                  <a:srgbClr val="050505"/>
                </a:solidFill>
                <a:latin typeface="Quattrocento Sans"/>
                <a:ea typeface="Quattrocento Sans"/>
                <a:cs typeface="Quattrocento Sans"/>
                <a:sym typeface="Quattrocento Sans"/>
              </a:rPr>
              <a:t>       </a:t>
            </a:r>
            <a:endParaRPr b="1" i="0" sz="12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FF0000"/>
              </a:buClr>
              <a:buSzPts val="4000"/>
              <a:buFont typeface="Quattrocento Sans"/>
              <a:buNone/>
            </a:pPr>
            <a:r>
              <a:rPr b="0" i="0" lang="zh-TW" sz="4000" u="none" cap="none" strike="noStrike">
                <a:solidFill>
                  <a:srgbClr val="FF0000"/>
                </a:solidFill>
                <a:latin typeface="Quattrocento Sans"/>
                <a:ea typeface="Quattrocento Sans"/>
                <a:cs typeface="Quattrocento Sans"/>
                <a:sym typeface="Quattrocento Sans"/>
              </a:rPr>
              <a:t>113</a:t>
            </a:r>
            <a:r>
              <a:rPr b="0" i="0" lang="zh-TW" sz="3600" u="none" cap="none" strike="noStrike">
                <a:solidFill>
                  <a:srgbClr val="050505"/>
                </a:solidFill>
                <a:latin typeface="Quattrocento Sans"/>
                <a:ea typeface="Quattrocento Sans"/>
                <a:cs typeface="Quattrocento Sans"/>
                <a:sym typeface="Quattrocento Sans"/>
              </a:rPr>
              <a:t>學年度年大學特殊選才甄選初放榜</a:t>
            </a:r>
            <a:endParaRPr b="0" i="0" sz="1200" u="none" cap="none" strike="noStrike">
              <a:solidFill>
                <a:srgbClr val="050505"/>
              </a:solidFill>
              <a:latin typeface="Quattrocento Sans"/>
              <a:ea typeface="Quattrocento Sans"/>
              <a:cs typeface="Quattrocento Sans"/>
              <a:sym typeface="Quattrocento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11"/>
          <p:cNvSpPr/>
          <p:nvPr/>
        </p:nvSpPr>
        <p:spPr>
          <a:xfrm>
            <a:off x="432632" y="260648"/>
            <a:ext cx="8598768" cy="1138725"/>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1400"/>
              <a:buFont typeface="Quattrocento Sans"/>
              <a:buNone/>
            </a:pPr>
            <a:r>
              <a:rPr b="0" i="0" lang="zh-TW" sz="14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C00000"/>
                </a:solidFill>
                <a:latin typeface="Quattrocento Sans"/>
                <a:ea typeface="Quattrocento Sans"/>
                <a:cs typeface="Quattrocento Sans"/>
                <a:sym typeface="Quattrocento Sans"/>
              </a:rPr>
              <a:t>115學年度</a:t>
            </a:r>
            <a:r>
              <a:rPr b="0" i="0" lang="zh-TW" sz="2800" u="none" cap="none" strike="noStrike">
                <a:solidFill>
                  <a:srgbClr val="050505"/>
                </a:solidFill>
                <a:latin typeface="Quattrocento Sans"/>
                <a:ea typeface="Quattrocento Sans"/>
                <a:cs typeface="Quattrocento Sans"/>
                <a:sym typeface="Quattrocento Sans"/>
              </a:rPr>
              <a:t>年大學特殊選才甄選初放榜</a:t>
            </a:r>
            <a:endParaRPr b="0" i="0" sz="28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50505"/>
              </a:buClr>
              <a:buSzPts val="2800"/>
              <a:buFont typeface="Quattrocento Sans"/>
              <a:buNone/>
            </a:pPr>
            <a:r>
              <a:rPr b="0" i="0" lang="zh-TW" sz="2800" u="none" cap="none" strike="noStrike">
                <a:solidFill>
                  <a:srgbClr val="050505"/>
                </a:solidFill>
                <a:latin typeface="Quattrocento Sans"/>
                <a:ea typeface="Quattrocento Sans"/>
                <a:cs typeface="Quattrocento Sans"/>
                <a:sym typeface="Quattrocento Sans"/>
              </a:rPr>
              <a:t>花蓮高農園藝科蕭○軒同學錄取</a:t>
            </a:r>
            <a:r>
              <a:rPr b="1" i="0" lang="zh-TW" sz="3600" u="none" cap="none" strike="noStrike">
                <a:solidFill>
                  <a:srgbClr val="C00000"/>
                </a:solidFill>
                <a:latin typeface="Quattrocento Sans"/>
                <a:ea typeface="Quattrocento Sans"/>
                <a:cs typeface="Quattrocento Sans"/>
                <a:sym typeface="Quattrocento Sans"/>
              </a:rPr>
              <a:t>國立台灣大學</a:t>
            </a:r>
            <a:endParaRPr b="1" i="0" sz="1400" u="none" cap="none" strike="noStrike">
              <a:solidFill>
                <a:srgbClr val="C00000"/>
              </a:solidFill>
              <a:latin typeface="Quattrocento Sans"/>
              <a:ea typeface="Quattrocento Sans"/>
              <a:cs typeface="Quattrocento Sans"/>
              <a:sym typeface="Quattrocento Sans"/>
            </a:endParaRPr>
          </a:p>
        </p:txBody>
      </p:sp>
      <p:pic>
        <p:nvPicPr>
          <p:cNvPr id="346" name="Google Shape;346;p11"/>
          <p:cNvPicPr preferRelativeResize="0"/>
          <p:nvPr/>
        </p:nvPicPr>
        <p:blipFill rotWithShape="1">
          <a:blip r:embed="rId3">
            <a:alphaModFix/>
          </a:blip>
          <a:srcRect b="0" l="0" r="0" t="0"/>
          <a:stretch/>
        </p:blipFill>
        <p:spPr>
          <a:xfrm>
            <a:off x="7088837" y="1988840"/>
            <a:ext cx="1944216" cy="1544897"/>
          </a:xfrm>
          <a:prstGeom prst="rect">
            <a:avLst/>
          </a:prstGeom>
          <a:noFill/>
          <a:ln>
            <a:noFill/>
          </a:ln>
          <a:effectLst>
            <a:outerShdw blurRad="50800" rotWithShape="0" algn="tr" dir="8100000" dist="38100">
              <a:srgbClr val="000000">
                <a:alpha val="40000"/>
              </a:srgbClr>
            </a:outerShdw>
          </a:effectLst>
        </p:spPr>
      </p:pic>
      <p:pic>
        <p:nvPicPr>
          <p:cNvPr id="347" name="Google Shape;347;p11"/>
          <p:cNvPicPr preferRelativeResize="0"/>
          <p:nvPr/>
        </p:nvPicPr>
        <p:blipFill>
          <a:blip r:embed="rId4">
            <a:alphaModFix/>
          </a:blip>
          <a:stretch>
            <a:fillRect/>
          </a:stretch>
        </p:blipFill>
        <p:spPr>
          <a:xfrm>
            <a:off x="751700" y="1471125"/>
            <a:ext cx="6154124" cy="49554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12"/>
          <p:cNvSpPr/>
          <p:nvPr/>
        </p:nvSpPr>
        <p:spPr>
          <a:xfrm>
            <a:off x="432632" y="260648"/>
            <a:ext cx="8598768" cy="1138725"/>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1400"/>
              <a:buFont typeface="Quattrocento Sans"/>
              <a:buNone/>
            </a:pPr>
            <a:r>
              <a:rPr b="0" i="0" lang="zh-TW" sz="14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C00000"/>
                </a:solidFill>
                <a:latin typeface="Quattrocento Sans"/>
                <a:ea typeface="Quattrocento Sans"/>
                <a:cs typeface="Quattrocento Sans"/>
                <a:sym typeface="Quattrocento Sans"/>
              </a:rPr>
              <a:t>114學年度</a:t>
            </a:r>
            <a:r>
              <a:rPr b="0" i="0" lang="zh-TW" sz="2800" u="none" cap="none" strike="noStrike">
                <a:solidFill>
                  <a:srgbClr val="050505"/>
                </a:solidFill>
                <a:latin typeface="Quattrocento Sans"/>
                <a:ea typeface="Quattrocento Sans"/>
                <a:cs typeface="Quattrocento Sans"/>
                <a:sym typeface="Quattrocento Sans"/>
              </a:rPr>
              <a:t>年大學特殊選才甄選初放榜</a:t>
            </a:r>
            <a:endParaRPr b="0" i="0" sz="28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50505"/>
              </a:buClr>
              <a:buSzPts val="2800"/>
              <a:buFont typeface="Quattrocento Sans"/>
              <a:buNone/>
            </a:pPr>
            <a:r>
              <a:rPr b="0" i="0" lang="zh-TW" sz="2800" u="none" cap="none" strike="noStrike">
                <a:solidFill>
                  <a:srgbClr val="050505"/>
                </a:solidFill>
                <a:latin typeface="Quattrocento Sans"/>
                <a:ea typeface="Quattrocento Sans"/>
                <a:cs typeface="Quattrocento Sans"/>
                <a:sym typeface="Quattrocento Sans"/>
              </a:rPr>
              <a:t>花蓮高農農場經營科陳○澕同學錄取</a:t>
            </a:r>
            <a:r>
              <a:rPr b="1" i="0" lang="zh-TW" sz="3600" u="none" cap="none" strike="noStrike">
                <a:solidFill>
                  <a:srgbClr val="C00000"/>
                </a:solidFill>
                <a:latin typeface="Quattrocento Sans"/>
                <a:ea typeface="Quattrocento Sans"/>
                <a:cs typeface="Quattrocento Sans"/>
                <a:sym typeface="Quattrocento Sans"/>
              </a:rPr>
              <a:t>國立台灣大學</a:t>
            </a:r>
            <a:endParaRPr b="1" i="0" sz="1400" u="none" cap="none" strike="noStrike">
              <a:solidFill>
                <a:srgbClr val="C00000"/>
              </a:solidFill>
              <a:latin typeface="Quattrocento Sans"/>
              <a:ea typeface="Quattrocento Sans"/>
              <a:cs typeface="Quattrocento Sans"/>
              <a:sym typeface="Quattrocento Sans"/>
            </a:endParaRPr>
          </a:p>
        </p:txBody>
      </p:sp>
      <p:pic>
        <p:nvPicPr>
          <p:cNvPr id="353" name="Google Shape;353;p12"/>
          <p:cNvPicPr preferRelativeResize="0"/>
          <p:nvPr/>
        </p:nvPicPr>
        <p:blipFill rotWithShape="1">
          <a:blip r:embed="rId3">
            <a:alphaModFix/>
          </a:blip>
          <a:srcRect b="12781" l="5031" r="22004" t="11740"/>
          <a:stretch/>
        </p:blipFill>
        <p:spPr>
          <a:xfrm>
            <a:off x="971600" y="1628800"/>
            <a:ext cx="5904656" cy="4581198"/>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354" name="Google Shape;354;p12"/>
          <p:cNvPicPr preferRelativeResize="0"/>
          <p:nvPr/>
        </p:nvPicPr>
        <p:blipFill rotWithShape="1">
          <a:blip r:embed="rId4">
            <a:alphaModFix/>
          </a:blip>
          <a:srcRect b="0" l="0" r="0" t="0"/>
          <a:stretch/>
        </p:blipFill>
        <p:spPr>
          <a:xfrm>
            <a:off x="7088837" y="1988840"/>
            <a:ext cx="1944216" cy="1544897"/>
          </a:xfrm>
          <a:prstGeom prst="rect">
            <a:avLst/>
          </a:prstGeom>
          <a:noFill/>
          <a:ln>
            <a:noFill/>
          </a:ln>
          <a:effectLst>
            <a:outerShdw blurRad="50800" rotWithShape="0" algn="tr" dir="8100000" dist="38100">
              <a:srgbClr val="000000">
                <a:alpha val="40000"/>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13"/>
          <p:cNvSpPr/>
          <p:nvPr/>
        </p:nvSpPr>
        <p:spPr>
          <a:xfrm>
            <a:off x="720114" y="39209"/>
            <a:ext cx="8187290" cy="1692723"/>
          </a:xfrm>
          <a:prstGeom prst="rect">
            <a:avLst/>
          </a:prstGeom>
          <a:solidFill>
            <a:srgbClr val="FFFFFF"/>
          </a:solidFill>
          <a:ln>
            <a:noFill/>
          </a:ln>
        </p:spPr>
        <p:txBody>
          <a:bodyPr anchorCtr="0" anchor="ctr" bIns="76175" lIns="0" spcFirstLastPara="1" rIns="0" wrap="square" tIns="76175">
            <a:spAutoFit/>
          </a:bodyPr>
          <a:lstStyle/>
          <a:p>
            <a:pPr indent="0" lvl="0" marL="0" marR="0" rtl="0" algn="l">
              <a:spcBef>
                <a:spcPts val="0"/>
              </a:spcBef>
              <a:spcAft>
                <a:spcPts val="0"/>
              </a:spcAft>
              <a:buNone/>
            </a:pP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lang="zh-TW" sz="2800">
                <a:solidFill>
                  <a:srgbClr val="C00000"/>
                </a:solidFill>
                <a:latin typeface="Quattrocento Sans"/>
                <a:ea typeface="Quattrocento Sans"/>
                <a:cs typeface="Quattrocento Sans"/>
                <a:sym typeface="Quattrocento Sans"/>
              </a:rPr>
              <a:t> </a:t>
            </a:r>
            <a:r>
              <a:rPr b="1" lang="zh-TW" sz="2800">
                <a:solidFill>
                  <a:srgbClr val="C00000"/>
                </a:solidFill>
                <a:latin typeface="Quattrocento Sans"/>
                <a:ea typeface="Quattrocento Sans"/>
                <a:cs typeface="Quattrocento Sans"/>
                <a:sym typeface="Quattrocento Sans"/>
              </a:rPr>
              <a:t>112學年度</a:t>
            </a:r>
            <a:r>
              <a:rPr lang="zh-TW" sz="2800">
                <a:solidFill>
                  <a:schemeClr val="dk1"/>
                </a:solidFill>
                <a:latin typeface="Quattrocento Sans"/>
                <a:ea typeface="Quattrocento Sans"/>
                <a:cs typeface="Quattrocento Sans"/>
                <a:sym typeface="Quattrocento Sans"/>
              </a:rPr>
              <a:t>大學特殊選才甄選初放榜</a:t>
            </a:r>
            <a:endParaRPr sz="2800">
              <a:solidFill>
                <a:schemeClr val="dk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50505"/>
              </a:buClr>
              <a:buSzPts val="2800"/>
              <a:buFont typeface="Quattrocento Sans"/>
              <a:buNone/>
            </a:pPr>
            <a:r>
              <a:rPr lang="zh-TW" sz="2800">
                <a:solidFill>
                  <a:srgbClr val="050505"/>
                </a:solidFill>
                <a:latin typeface="Quattrocento Sans"/>
                <a:ea typeface="Quattrocento Sans"/>
                <a:cs typeface="Quattrocento Sans"/>
                <a:sym typeface="Quattrocento Sans"/>
              </a:rPr>
              <a:t>花蓮高農森林科黃軍皓同學錄取 </a:t>
            </a:r>
            <a:r>
              <a:rPr b="1" i="0" lang="zh-TW" sz="3600" u="none" cap="none" strike="noStrike">
                <a:solidFill>
                  <a:srgbClr val="C00000"/>
                </a:solidFill>
                <a:latin typeface="Quattrocento Sans"/>
                <a:ea typeface="Quattrocento Sans"/>
                <a:cs typeface="Quattrocento Sans"/>
                <a:sym typeface="Quattrocento Sans"/>
              </a:rPr>
              <a:t>國立台灣大學</a:t>
            </a:r>
            <a:br>
              <a:rPr lang="zh-TW" sz="2800">
                <a:solidFill>
                  <a:srgbClr val="050505"/>
                </a:solidFill>
                <a:latin typeface="Quattrocento Sans"/>
                <a:ea typeface="Quattrocento Sans"/>
                <a:cs typeface="Quattrocento Sans"/>
                <a:sym typeface="Quattrocento Sans"/>
              </a:rPr>
            </a:br>
            <a:r>
              <a:rPr lang="zh-TW" sz="2800">
                <a:solidFill>
                  <a:srgbClr val="050505"/>
                </a:solidFill>
                <a:latin typeface="Quattrocento Sans"/>
                <a:ea typeface="Quattrocento Sans"/>
                <a:cs typeface="Quattrocento Sans"/>
                <a:sym typeface="Quattrocento Sans"/>
              </a:rPr>
              <a:t>                                                    </a:t>
            </a:r>
            <a:r>
              <a:rPr b="1" i="0" lang="zh-TW" sz="3600" u="none" cap="none" strike="noStrike">
                <a:solidFill>
                  <a:srgbClr val="C00000"/>
                </a:solidFill>
                <a:latin typeface="Quattrocento Sans"/>
                <a:ea typeface="Quattrocento Sans"/>
                <a:cs typeface="Quattrocento Sans"/>
                <a:sym typeface="Quattrocento Sans"/>
              </a:rPr>
              <a:t>國立中興大學</a:t>
            </a:r>
            <a:endParaRPr b="1" i="0" sz="1100" u="none" cap="none" strike="noStrike">
              <a:solidFill>
                <a:srgbClr val="C00000"/>
              </a:solidFill>
              <a:latin typeface="Quattrocento Sans"/>
              <a:ea typeface="Quattrocento Sans"/>
              <a:cs typeface="Quattrocento Sans"/>
              <a:sym typeface="Quattrocento Sans"/>
            </a:endParaRPr>
          </a:p>
        </p:txBody>
      </p:sp>
      <p:pic>
        <p:nvPicPr>
          <p:cNvPr descr="可能是 2 個人和文字的圖像" id="360" name="Google Shape;360;p13"/>
          <p:cNvPicPr preferRelativeResize="0"/>
          <p:nvPr/>
        </p:nvPicPr>
        <p:blipFill rotWithShape="1">
          <a:blip r:embed="rId3">
            <a:alphaModFix/>
          </a:blip>
          <a:srcRect b="0" l="0" r="0" t="0"/>
          <a:stretch/>
        </p:blipFill>
        <p:spPr>
          <a:xfrm>
            <a:off x="683568" y="1555579"/>
            <a:ext cx="4011910" cy="51327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可能是 1 人和文字的圖像" id="361" name="Google Shape;361;p13"/>
          <p:cNvPicPr preferRelativeResize="0"/>
          <p:nvPr/>
        </p:nvPicPr>
        <p:blipFill rotWithShape="1">
          <a:blip r:embed="rId4">
            <a:alphaModFix/>
          </a:blip>
          <a:srcRect b="0" l="0" r="0" t="0"/>
          <a:stretch/>
        </p:blipFill>
        <p:spPr>
          <a:xfrm>
            <a:off x="4932040" y="3654659"/>
            <a:ext cx="4011911" cy="300893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62" name="Google Shape;362;p13"/>
          <p:cNvPicPr preferRelativeResize="0"/>
          <p:nvPr/>
        </p:nvPicPr>
        <p:blipFill rotWithShape="1">
          <a:blip r:embed="rId5">
            <a:alphaModFix/>
          </a:blip>
          <a:srcRect b="0" l="0" r="0" t="0"/>
          <a:stretch/>
        </p:blipFill>
        <p:spPr>
          <a:xfrm>
            <a:off x="5940152" y="1663212"/>
            <a:ext cx="1944216" cy="1544897"/>
          </a:xfrm>
          <a:prstGeom prst="rect">
            <a:avLst/>
          </a:prstGeom>
          <a:noFill/>
          <a:ln>
            <a:noFill/>
          </a:ln>
          <a:effectLst>
            <a:outerShdw blurRad="50800" rotWithShape="0" algn="tr" dir="8100000" dist="38100">
              <a:srgbClr val="000000">
                <a:alpha val="4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14"/>
          <p:cNvSpPr/>
          <p:nvPr/>
        </p:nvSpPr>
        <p:spPr>
          <a:xfrm>
            <a:off x="432633" y="415117"/>
            <a:ext cx="8598768" cy="1138725"/>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2800"/>
              <a:buFont typeface="Quattrocento Sans"/>
              <a:buNone/>
            </a:pPr>
            <a:r>
              <a:rPr b="0" i="0" lang="zh-TW" sz="28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1" lang="zh-TW" sz="2800">
                <a:solidFill>
                  <a:srgbClr val="C00000"/>
                </a:solidFill>
                <a:latin typeface="Quattrocento Sans"/>
                <a:ea typeface="Quattrocento Sans"/>
                <a:cs typeface="Quattrocento Sans"/>
                <a:sym typeface="Quattrocento Sans"/>
              </a:rPr>
              <a:t>111學年度</a:t>
            </a:r>
            <a:r>
              <a:rPr lang="zh-TW" sz="2800">
                <a:solidFill>
                  <a:schemeClr val="dk1"/>
                </a:solidFill>
                <a:latin typeface="Quattrocento Sans"/>
                <a:ea typeface="Quattrocento Sans"/>
                <a:cs typeface="Quattrocento Sans"/>
                <a:sym typeface="Quattrocento Sans"/>
              </a:rPr>
              <a:t>大學特殊選才甄選初放榜</a:t>
            </a:r>
            <a:endParaRPr sz="2800">
              <a:solidFill>
                <a:schemeClr val="dk1"/>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050505"/>
              </a:buClr>
              <a:buSzPts val="2800"/>
              <a:buFont typeface="Quattrocento Sans"/>
              <a:buNone/>
            </a:pPr>
            <a:r>
              <a:rPr b="0" i="0" lang="zh-TW" sz="2800" u="none" cap="none" strike="noStrike">
                <a:solidFill>
                  <a:srgbClr val="050505"/>
                </a:solidFill>
                <a:latin typeface="Quattrocento Sans"/>
                <a:ea typeface="Quattrocento Sans"/>
                <a:cs typeface="Quattrocento Sans"/>
                <a:sym typeface="Quattrocento Sans"/>
              </a:rPr>
              <a:t>花蓮高農畜產保健科鄧光宇同學錄取</a:t>
            </a:r>
            <a:r>
              <a:rPr b="1" i="0" lang="zh-TW" sz="3600" u="none" cap="none" strike="noStrike">
                <a:solidFill>
                  <a:srgbClr val="C00000"/>
                </a:solidFill>
                <a:latin typeface="Quattrocento Sans"/>
                <a:ea typeface="Quattrocento Sans"/>
                <a:cs typeface="Quattrocento Sans"/>
                <a:sym typeface="Quattrocento Sans"/>
              </a:rPr>
              <a:t>國立台灣大學</a:t>
            </a:r>
            <a:endParaRPr b="1" i="0" sz="1100" u="none" cap="none" strike="noStrike">
              <a:solidFill>
                <a:srgbClr val="C00000"/>
              </a:solidFill>
              <a:latin typeface="Quattrocento Sans"/>
              <a:ea typeface="Quattrocento Sans"/>
              <a:cs typeface="Quattrocento Sans"/>
              <a:sym typeface="Quattrocento Sans"/>
            </a:endParaRPr>
          </a:p>
        </p:txBody>
      </p:sp>
      <p:pic>
        <p:nvPicPr>
          <p:cNvPr id="368" name="Google Shape;368;p14"/>
          <p:cNvPicPr preferRelativeResize="0"/>
          <p:nvPr>
            <p:ph idx="1" type="body"/>
          </p:nvPr>
        </p:nvPicPr>
        <p:blipFill rotWithShape="1">
          <a:blip r:embed="rId3">
            <a:alphaModFix/>
          </a:blip>
          <a:srcRect b="0" l="0" r="0" t="0"/>
          <a:stretch/>
        </p:blipFill>
        <p:spPr>
          <a:xfrm>
            <a:off x="827584" y="1772816"/>
            <a:ext cx="7808867" cy="439248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15"/>
          <p:cNvSpPr txBox="1"/>
          <p:nvPr/>
        </p:nvSpPr>
        <p:spPr>
          <a:xfrm>
            <a:off x="811530" y="476672"/>
            <a:ext cx="7648902" cy="90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800"/>
              <a:buFont typeface="Libre Franklin Medium"/>
              <a:buNone/>
            </a:pPr>
            <a:r>
              <a:rPr b="1" lang="zh-TW" sz="2800" cap="none">
                <a:solidFill>
                  <a:schemeClr val="dk1"/>
                </a:solidFill>
                <a:latin typeface="Libre Franklin Medium"/>
                <a:ea typeface="Libre Franklin Medium"/>
                <a:cs typeface="Libre Franklin Medium"/>
                <a:sym typeface="Libre Franklin Medium"/>
              </a:rPr>
              <a:t>花蓮高農參加114學年度全國高級中等學校學生農業類技藝競賽～榮獲</a:t>
            </a:r>
            <a:r>
              <a:rPr b="1" lang="zh-TW" sz="2800" cap="none">
                <a:solidFill>
                  <a:srgbClr val="C00000"/>
                </a:solidFill>
                <a:latin typeface="Libre Franklin Medium"/>
                <a:ea typeface="Libre Franklin Medium"/>
                <a:cs typeface="Libre Franklin Medium"/>
                <a:sym typeface="Libre Franklin Medium"/>
              </a:rPr>
              <a:t>6金手６優勝</a:t>
            </a:r>
            <a:endParaRPr sz="2800" cap="none">
              <a:solidFill>
                <a:schemeClr val="dk1"/>
              </a:solidFill>
              <a:latin typeface="Libre Franklin Medium"/>
              <a:ea typeface="Libre Franklin Medium"/>
              <a:cs typeface="Libre Franklin Medium"/>
              <a:sym typeface="Libre Franklin Medium"/>
            </a:endParaRPr>
          </a:p>
        </p:txBody>
      </p:sp>
      <p:sp>
        <p:nvSpPr>
          <p:cNvPr id="374" name="Google Shape;374;p15"/>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pic>
        <p:nvPicPr>
          <p:cNvPr id="375" name="Google Shape;375;p15"/>
          <p:cNvPicPr preferRelativeResize="0"/>
          <p:nvPr/>
        </p:nvPicPr>
        <p:blipFill rotWithShape="1">
          <a:blip r:embed="rId3">
            <a:alphaModFix/>
          </a:blip>
          <a:srcRect b="0" l="0" r="0" t="0"/>
          <a:stretch/>
        </p:blipFill>
        <p:spPr>
          <a:xfrm>
            <a:off x="179512" y="1700808"/>
            <a:ext cx="2880320" cy="4163496"/>
          </a:xfrm>
          <a:prstGeom prst="rect">
            <a:avLst/>
          </a:prstGeom>
          <a:noFill/>
          <a:ln>
            <a:noFill/>
          </a:ln>
        </p:spPr>
      </p:pic>
      <p:pic>
        <p:nvPicPr>
          <p:cNvPr id="376" name="Google Shape;376;p15"/>
          <p:cNvPicPr preferRelativeResize="0"/>
          <p:nvPr/>
        </p:nvPicPr>
        <p:blipFill rotWithShape="1">
          <a:blip r:embed="rId4">
            <a:alphaModFix/>
          </a:blip>
          <a:srcRect b="0" l="0" r="0" t="0"/>
          <a:stretch/>
        </p:blipFill>
        <p:spPr>
          <a:xfrm>
            <a:off x="3068008" y="1700808"/>
            <a:ext cx="2861555" cy="4163496"/>
          </a:xfrm>
          <a:prstGeom prst="rect">
            <a:avLst/>
          </a:prstGeom>
          <a:noFill/>
          <a:ln>
            <a:noFill/>
          </a:ln>
        </p:spPr>
      </p:pic>
      <p:pic>
        <p:nvPicPr>
          <p:cNvPr id="377" name="Google Shape;377;p15"/>
          <p:cNvPicPr preferRelativeResize="0"/>
          <p:nvPr/>
        </p:nvPicPr>
        <p:blipFill rotWithShape="1">
          <a:blip r:embed="rId5">
            <a:alphaModFix/>
          </a:blip>
          <a:srcRect b="0" l="0" r="0" t="0"/>
          <a:stretch/>
        </p:blipFill>
        <p:spPr>
          <a:xfrm>
            <a:off x="5999142" y="1681718"/>
            <a:ext cx="2800151" cy="417304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16"/>
          <p:cNvSpPr txBox="1"/>
          <p:nvPr/>
        </p:nvSpPr>
        <p:spPr>
          <a:xfrm>
            <a:off x="811530" y="476672"/>
            <a:ext cx="7648902" cy="90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800"/>
              <a:buFont typeface="Libre Franklin Medium"/>
              <a:buNone/>
            </a:pPr>
            <a:r>
              <a:rPr b="1" lang="zh-TW" sz="2800" cap="none">
                <a:solidFill>
                  <a:schemeClr val="dk1"/>
                </a:solidFill>
                <a:latin typeface="Libre Franklin Medium"/>
                <a:ea typeface="Libre Franklin Medium"/>
                <a:cs typeface="Libre Franklin Medium"/>
                <a:sym typeface="Libre Franklin Medium"/>
              </a:rPr>
              <a:t>花蓮高農參加114學年度全國高級中等學校學生農業類技藝競賽～榮獲</a:t>
            </a:r>
            <a:r>
              <a:rPr b="1" lang="zh-TW" sz="2800" cap="none">
                <a:solidFill>
                  <a:srgbClr val="C00000"/>
                </a:solidFill>
                <a:latin typeface="Libre Franklin Medium"/>
                <a:ea typeface="Libre Franklin Medium"/>
                <a:cs typeface="Libre Franklin Medium"/>
                <a:sym typeface="Libre Franklin Medium"/>
              </a:rPr>
              <a:t>6金手６優勝</a:t>
            </a:r>
            <a:endParaRPr sz="2800" cap="none">
              <a:solidFill>
                <a:schemeClr val="dk1"/>
              </a:solidFill>
              <a:latin typeface="Libre Franklin Medium"/>
              <a:ea typeface="Libre Franklin Medium"/>
              <a:cs typeface="Libre Franklin Medium"/>
              <a:sym typeface="Libre Franklin Medium"/>
            </a:endParaRPr>
          </a:p>
        </p:txBody>
      </p:sp>
      <p:sp>
        <p:nvSpPr>
          <p:cNvPr id="383" name="Google Shape;383;p16"/>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pic>
        <p:nvPicPr>
          <p:cNvPr id="384" name="Google Shape;384;p16"/>
          <p:cNvPicPr preferRelativeResize="0"/>
          <p:nvPr/>
        </p:nvPicPr>
        <p:blipFill rotWithShape="1">
          <a:blip r:embed="rId3">
            <a:alphaModFix/>
          </a:blip>
          <a:srcRect b="0" l="0" r="0" t="0"/>
          <a:stretch/>
        </p:blipFill>
        <p:spPr>
          <a:xfrm>
            <a:off x="74410" y="1653118"/>
            <a:ext cx="2837140" cy="4207738"/>
          </a:xfrm>
          <a:prstGeom prst="rect">
            <a:avLst/>
          </a:prstGeom>
          <a:noFill/>
          <a:ln>
            <a:noFill/>
          </a:ln>
        </p:spPr>
      </p:pic>
      <p:pic>
        <p:nvPicPr>
          <p:cNvPr id="385" name="Google Shape;385;p16"/>
          <p:cNvPicPr preferRelativeResize="0"/>
          <p:nvPr/>
        </p:nvPicPr>
        <p:blipFill rotWithShape="1">
          <a:blip r:embed="rId4">
            <a:alphaModFix/>
          </a:blip>
          <a:srcRect b="0" l="0" r="0" t="0"/>
          <a:stretch/>
        </p:blipFill>
        <p:spPr>
          <a:xfrm>
            <a:off x="3028082" y="1656566"/>
            <a:ext cx="5907554" cy="420773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9" name="Shape 389"/>
        <p:cNvGrpSpPr/>
        <p:nvPr/>
      </p:nvGrpSpPr>
      <p:grpSpPr>
        <a:xfrm>
          <a:off x="0" y="0"/>
          <a:ext cx="0" cy="0"/>
          <a:chOff x="0" y="0"/>
          <a:chExt cx="0" cy="0"/>
        </a:xfrm>
      </p:grpSpPr>
      <p:sp>
        <p:nvSpPr>
          <p:cNvPr id="390" name="Google Shape;390;p17"/>
          <p:cNvSpPr txBox="1"/>
          <p:nvPr/>
        </p:nvSpPr>
        <p:spPr>
          <a:xfrm>
            <a:off x="811530" y="476672"/>
            <a:ext cx="7648902" cy="9030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SzPts val="2800"/>
              <a:buFont typeface="Libre Franklin Medium"/>
              <a:buNone/>
            </a:pPr>
            <a:r>
              <a:rPr b="1" lang="zh-TW" sz="2800" cap="none">
                <a:solidFill>
                  <a:schemeClr val="dk1"/>
                </a:solidFill>
                <a:latin typeface="Libre Franklin Medium"/>
                <a:ea typeface="Libre Franklin Medium"/>
                <a:cs typeface="Libre Franklin Medium"/>
                <a:sym typeface="Libre Franklin Medium"/>
              </a:rPr>
              <a:t>花蓮高農參加114學年度全國高級中等學校學生農業類技藝競賽～榮獲</a:t>
            </a:r>
            <a:r>
              <a:rPr b="1" lang="zh-TW" sz="2800" cap="none">
                <a:solidFill>
                  <a:srgbClr val="C00000"/>
                </a:solidFill>
                <a:latin typeface="Libre Franklin Medium"/>
                <a:ea typeface="Libre Franklin Medium"/>
                <a:cs typeface="Libre Franklin Medium"/>
                <a:sym typeface="Libre Franklin Medium"/>
              </a:rPr>
              <a:t>6金手６優勝</a:t>
            </a:r>
            <a:endParaRPr sz="2800" cap="none">
              <a:solidFill>
                <a:schemeClr val="dk1"/>
              </a:solidFill>
              <a:latin typeface="Libre Franklin Medium"/>
              <a:ea typeface="Libre Franklin Medium"/>
              <a:cs typeface="Libre Franklin Medium"/>
              <a:sym typeface="Libre Franklin Medium"/>
            </a:endParaRPr>
          </a:p>
        </p:txBody>
      </p:sp>
      <p:pic>
        <p:nvPicPr>
          <p:cNvPr id="391" name="Google Shape;391;p17"/>
          <p:cNvPicPr preferRelativeResize="0"/>
          <p:nvPr/>
        </p:nvPicPr>
        <p:blipFill rotWithShape="1">
          <a:blip r:embed="rId3">
            <a:alphaModFix/>
          </a:blip>
          <a:srcRect b="0" l="0" r="0" t="0"/>
          <a:stretch/>
        </p:blipFill>
        <p:spPr>
          <a:xfrm>
            <a:off x="3136339" y="1379672"/>
            <a:ext cx="2075234" cy="3023911"/>
          </a:xfrm>
          <a:prstGeom prst="rect">
            <a:avLst/>
          </a:prstGeom>
          <a:noFill/>
          <a:ln>
            <a:noFill/>
          </a:ln>
        </p:spPr>
      </p:pic>
      <p:pic>
        <p:nvPicPr>
          <p:cNvPr id="392" name="Google Shape;392;p17"/>
          <p:cNvPicPr preferRelativeResize="0"/>
          <p:nvPr/>
        </p:nvPicPr>
        <p:blipFill rotWithShape="1">
          <a:blip r:embed="rId4">
            <a:alphaModFix/>
          </a:blip>
          <a:srcRect b="0" l="0" r="0" t="0"/>
          <a:stretch/>
        </p:blipFill>
        <p:spPr>
          <a:xfrm>
            <a:off x="6084168" y="1379672"/>
            <a:ext cx="2051592" cy="3023911"/>
          </a:xfrm>
          <a:prstGeom prst="rect">
            <a:avLst/>
          </a:prstGeom>
          <a:noFill/>
          <a:ln>
            <a:noFill/>
          </a:ln>
        </p:spPr>
      </p:pic>
      <p:pic>
        <p:nvPicPr>
          <p:cNvPr id="393" name="Google Shape;393;p17"/>
          <p:cNvPicPr preferRelativeResize="0"/>
          <p:nvPr/>
        </p:nvPicPr>
        <p:blipFill rotWithShape="1">
          <a:blip r:embed="rId5">
            <a:alphaModFix/>
          </a:blip>
          <a:srcRect b="0" l="0" r="0" t="0"/>
          <a:stretch/>
        </p:blipFill>
        <p:spPr>
          <a:xfrm>
            <a:off x="202262" y="1379672"/>
            <a:ext cx="2065351" cy="3023911"/>
          </a:xfrm>
          <a:prstGeom prst="rect">
            <a:avLst/>
          </a:prstGeom>
          <a:noFill/>
          <a:ln>
            <a:noFill/>
          </a:ln>
        </p:spPr>
      </p:pic>
      <p:pic>
        <p:nvPicPr>
          <p:cNvPr id="394" name="Google Shape;394;p17"/>
          <p:cNvPicPr preferRelativeResize="0"/>
          <p:nvPr/>
        </p:nvPicPr>
        <p:blipFill rotWithShape="1">
          <a:blip r:embed="rId6">
            <a:alphaModFix/>
          </a:blip>
          <a:srcRect b="0" l="0" r="0" t="0"/>
          <a:stretch/>
        </p:blipFill>
        <p:spPr>
          <a:xfrm>
            <a:off x="1096273" y="4020976"/>
            <a:ext cx="1906852" cy="2837024"/>
          </a:xfrm>
          <a:prstGeom prst="rect">
            <a:avLst/>
          </a:prstGeom>
          <a:noFill/>
          <a:ln>
            <a:noFill/>
          </a:ln>
        </p:spPr>
      </p:pic>
      <p:pic>
        <p:nvPicPr>
          <p:cNvPr id="395" name="Google Shape;395;p17"/>
          <p:cNvPicPr preferRelativeResize="0"/>
          <p:nvPr/>
        </p:nvPicPr>
        <p:blipFill rotWithShape="1">
          <a:blip r:embed="rId7">
            <a:alphaModFix/>
          </a:blip>
          <a:srcRect b="0" l="0" r="0" t="0"/>
          <a:stretch/>
        </p:blipFill>
        <p:spPr>
          <a:xfrm>
            <a:off x="3802811" y="3993449"/>
            <a:ext cx="1956685" cy="2892077"/>
          </a:xfrm>
          <a:prstGeom prst="rect">
            <a:avLst/>
          </a:prstGeom>
          <a:noFill/>
          <a:ln>
            <a:noFill/>
          </a:ln>
        </p:spPr>
      </p:pic>
      <p:pic>
        <p:nvPicPr>
          <p:cNvPr id="396" name="Google Shape;396;p17"/>
          <p:cNvPicPr preferRelativeResize="0"/>
          <p:nvPr/>
        </p:nvPicPr>
        <p:blipFill rotWithShape="1">
          <a:blip r:embed="rId8">
            <a:alphaModFix/>
          </a:blip>
          <a:srcRect b="0" l="0" r="0" t="0"/>
          <a:stretch/>
        </p:blipFill>
        <p:spPr>
          <a:xfrm>
            <a:off x="6632091" y="4011941"/>
            <a:ext cx="1956685" cy="287358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p18"/>
          <p:cNvSpPr txBox="1"/>
          <p:nvPr>
            <p:ph type="title"/>
          </p:nvPr>
        </p:nvSpPr>
        <p:spPr>
          <a:xfrm>
            <a:off x="179512" y="551988"/>
            <a:ext cx="864096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200"/>
              <a:buFont typeface="Libre Franklin Medium"/>
              <a:buNone/>
            </a:pPr>
            <a:r>
              <a:rPr b="1" lang="zh-TW" sz="3200"/>
              <a:t>本校原舞社112學年度榮獲</a:t>
            </a:r>
            <a:br>
              <a:rPr b="1" lang="zh-TW" sz="3200"/>
            </a:br>
            <a:r>
              <a:rPr b="1" lang="zh-TW" sz="3200"/>
              <a:t>花蓮縣學生舞蹈比賽</a:t>
            </a:r>
            <a:r>
              <a:rPr b="1" lang="zh-TW" sz="3200">
                <a:solidFill>
                  <a:srgbClr val="C00000"/>
                </a:solidFill>
              </a:rPr>
              <a:t>特優</a:t>
            </a:r>
            <a:br>
              <a:rPr b="1" lang="zh-TW" sz="3200"/>
            </a:br>
            <a:r>
              <a:rPr b="1" lang="zh-TW" sz="3200"/>
              <a:t>進軍全國賽</a:t>
            </a:r>
            <a:endParaRPr/>
          </a:p>
        </p:txBody>
      </p:sp>
      <p:sp>
        <p:nvSpPr>
          <p:cNvPr id="402" name="Google Shape;402;p18"/>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pic>
        <p:nvPicPr>
          <p:cNvPr descr="未提供相片說明。" id="403" name="Google Shape;403;p18"/>
          <p:cNvPicPr preferRelativeResize="0"/>
          <p:nvPr/>
        </p:nvPicPr>
        <p:blipFill rotWithShape="1">
          <a:blip r:embed="rId3">
            <a:alphaModFix/>
          </a:blip>
          <a:srcRect b="0" l="0" r="0" t="0"/>
          <a:stretch/>
        </p:blipFill>
        <p:spPr>
          <a:xfrm>
            <a:off x="395536" y="1658552"/>
            <a:ext cx="8520730" cy="47914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ttps://tse3.mm.bing.net/th?id=OIP.fQmpTPvu3MN8X90RZCPxAwHaE7&amp;pid=Api&amp;P=0&amp;h=180" id="404" name="Google Shape;404;p18"/>
          <p:cNvPicPr preferRelativeResize="0"/>
          <p:nvPr/>
        </p:nvPicPr>
        <p:blipFill rotWithShape="1">
          <a:blip r:embed="rId4">
            <a:alphaModFix/>
          </a:blip>
          <a:srcRect b="0" l="0" r="0" t="0"/>
          <a:stretch/>
        </p:blipFill>
        <p:spPr>
          <a:xfrm>
            <a:off x="5940152" y="311955"/>
            <a:ext cx="4443958" cy="296263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descr="可能是 7 個人和文字的圖像" id="409" name="Google Shape;409;p19"/>
          <p:cNvPicPr preferRelativeResize="0"/>
          <p:nvPr>
            <p:ph idx="1" type="body"/>
          </p:nvPr>
        </p:nvPicPr>
        <p:blipFill rotWithShape="1">
          <a:blip r:embed="rId3">
            <a:alphaModFix/>
          </a:blip>
          <a:srcRect b="0" l="0" r="0" t="0"/>
          <a:stretch/>
        </p:blipFill>
        <p:spPr>
          <a:xfrm rot="-212259">
            <a:off x="283074" y="1290643"/>
            <a:ext cx="5472389" cy="3082495"/>
          </a:xfrm>
          <a:prstGeom prst="rect">
            <a:avLst/>
          </a:prstGeom>
          <a:noFill/>
          <a:ln cap="sq" cmpd="sng" w="190500">
            <a:solidFill>
              <a:srgbClr val="C8C6BD"/>
            </a:solidFill>
            <a:prstDash val="solid"/>
            <a:miter lim="800000"/>
            <a:headEnd len="sm" w="sm" type="none"/>
            <a:tailEnd len="sm" w="sm" type="none"/>
          </a:ln>
          <a:effectLst>
            <a:outerShdw blurRad="254000" rotWithShape="0" algn="bl">
              <a:srgbClr val="000000">
                <a:alpha val="42745"/>
              </a:srgbClr>
            </a:outerShdw>
          </a:effectLst>
        </p:spPr>
      </p:pic>
      <p:sp>
        <p:nvSpPr>
          <p:cNvPr id="410" name="Google Shape;410;p19"/>
          <p:cNvSpPr txBox="1"/>
          <p:nvPr>
            <p:ph type="title"/>
          </p:nvPr>
        </p:nvSpPr>
        <p:spPr>
          <a:xfrm>
            <a:off x="822950" y="365750"/>
            <a:ext cx="7671900" cy="548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00"/>
              <a:buFont typeface="Libre Franklin Medium"/>
              <a:buNone/>
            </a:pPr>
            <a:r>
              <a:rPr b="1" lang="zh-TW"/>
              <a:t>花蓮高農園藝科榮獲「</a:t>
            </a:r>
            <a:r>
              <a:rPr b="1" lang="zh-TW"/>
              <a:t>113年</a:t>
            </a:r>
            <a:r>
              <a:rPr b="1" lang="zh-TW"/>
              <a:t>第五屆全國盃青農教育蘭花創作佈置競賽」</a:t>
            </a:r>
            <a:r>
              <a:rPr b="1" lang="zh-TW">
                <a:solidFill>
                  <a:srgbClr val="C00000"/>
                </a:solidFill>
              </a:rPr>
              <a:t>銀質獎</a:t>
            </a:r>
            <a:endParaRPr/>
          </a:p>
        </p:txBody>
      </p:sp>
      <p:pic>
        <p:nvPicPr>
          <p:cNvPr id="411" name="Google Shape;411;p19"/>
          <p:cNvPicPr preferRelativeResize="0"/>
          <p:nvPr/>
        </p:nvPicPr>
        <p:blipFill rotWithShape="1">
          <a:blip r:embed="rId4">
            <a:alphaModFix/>
          </a:blip>
          <a:srcRect b="0" l="0" r="0" t="0"/>
          <a:stretch/>
        </p:blipFill>
        <p:spPr>
          <a:xfrm>
            <a:off x="4572000" y="3253316"/>
            <a:ext cx="4355222" cy="3266417"/>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412" name="Google Shape;412;p19"/>
          <p:cNvPicPr preferRelativeResize="0"/>
          <p:nvPr/>
        </p:nvPicPr>
        <p:blipFill rotWithShape="1">
          <a:blip r:embed="rId5">
            <a:alphaModFix/>
          </a:blip>
          <a:srcRect b="0" l="0" r="0" t="0"/>
          <a:stretch/>
        </p:blipFill>
        <p:spPr>
          <a:xfrm rot="-638781">
            <a:off x="1279955" y="4263515"/>
            <a:ext cx="2225745" cy="2225745"/>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413" name="Google Shape;413;p19"/>
          <p:cNvPicPr preferRelativeResize="0"/>
          <p:nvPr/>
        </p:nvPicPr>
        <p:blipFill rotWithShape="1">
          <a:blip r:embed="rId6">
            <a:alphaModFix/>
          </a:blip>
          <a:srcRect b="0" l="0" r="0" t="0"/>
          <a:stretch/>
        </p:blipFill>
        <p:spPr>
          <a:xfrm rot="309606">
            <a:off x="5898604" y="1487417"/>
            <a:ext cx="2971537" cy="14032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grpSp>
        <p:nvGrpSpPr>
          <p:cNvPr id="194" name="Google Shape;194;p2"/>
          <p:cNvGrpSpPr/>
          <p:nvPr/>
        </p:nvGrpSpPr>
        <p:grpSpPr>
          <a:xfrm>
            <a:off x="108363" y="1322866"/>
            <a:ext cx="9259862" cy="685369"/>
            <a:chOff x="0" y="957839"/>
            <a:chExt cx="9259862" cy="685369"/>
          </a:xfrm>
        </p:grpSpPr>
        <p:sp>
          <p:nvSpPr>
            <p:cNvPr id="195" name="Google Shape;195;p2"/>
            <p:cNvSpPr/>
            <p:nvPr/>
          </p:nvSpPr>
          <p:spPr>
            <a:xfrm>
              <a:off x="0" y="957839"/>
              <a:ext cx="1713424" cy="685369"/>
            </a:xfrm>
            <a:prstGeom prst="chevron">
              <a:avLst>
                <a:gd fmla="val 50000" name="adj"/>
              </a:avLst>
            </a:prstGeom>
            <a:solidFill>
              <a:srgbClr val="F7691A"/>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
            <p:cNvSpPr txBox="1"/>
            <p:nvPr/>
          </p:nvSpPr>
          <p:spPr>
            <a:xfrm>
              <a:off x="342685"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1921</a:t>
              </a:r>
              <a:endParaRPr b="0" i="0" sz="2900" u="none" cap="none" strike="noStrike">
                <a:solidFill>
                  <a:schemeClr val="lt1"/>
                </a:solidFill>
                <a:latin typeface="Libre Franklin"/>
                <a:ea typeface="Libre Franklin"/>
                <a:cs typeface="Libre Franklin"/>
                <a:sym typeface="Libre Franklin"/>
              </a:endParaRPr>
            </a:p>
          </p:txBody>
        </p:sp>
        <p:sp>
          <p:nvSpPr>
            <p:cNvPr id="197" name="Google Shape;197;p2"/>
            <p:cNvSpPr/>
            <p:nvPr/>
          </p:nvSpPr>
          <p:spPr>
            <a:xfrm>
              <a:off x="1493566" y="957839"/>
              <a:ext cx="1713424" cy="685369"/>
            </a:xfrm>
            <a:prstGeom prst="chevron">
              <a:avLst>
                <a:gd fmla="val 50000" name="adj"/>
              </a:avLst>
            </a:prstGeom>
            <a:solidFill>
              <a:srgbClr val="05A1D9"/>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
            <p:cNvSpPr txBox="1"/>
            <p:nvPr/>
          </p:nvSpPr>
          <p:spPr>
            <a:xfrm>
              <a:off x="1836251"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1922</a:t>
              </a:r>
              <a:endParaRPr b="1" i="0" sz="2900" u="none" cap="none" strike="noStrike">
                <a:solidFill>
                  <a:schemeClr val="lt1"/>
                </a:solidFill>
                <a:latin typeface="Libre Franklin"/>
                <a:ea typeface="Libre Franklin"/>
                <a:cs typeface="Libre Franklin"/>
                <a:sym typeface="Libre Franklin"/>
              </a:endParaRPr>
            </a:p>
          </p:txBody>
        </p:sp>
        <p:sp>
          <p:nvSpPr>
            <p:cNvPr id="199" name="Google Shape;199;p2"/>
            <p:cNvSpPr/>
            <p:nvPr/>
          </p:nvSpPr>
          <p:spPr>
            <a:xfrm>
              <a:off x="2987131" y="957839"/>
              <a:ext cx="1713424" cy="685369"/>
            </a:xfrm>
            <a:prstGeom prst="chevron">
              <a:avLst>
                <a:gd fmla="val 50000" name="adj"/>
              </a:avLst>
            </a:prstGeom>
            <a:solidFill>
              <a:srgbClr val="7B984A"/>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
            <p:cNvSpPr txBox="1"/>
            <p:nvPr/>
          </p:nvSpPr>
          <p:spPr>
            <a:xfrm>
              <a:off x="3329816"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1942</a:t>
              </a:r>
              <a:endParaRPr b="1" i="0" sz="2900" u="none" cap="none" strike="noStrike">
                <a:solidFill>
                  <a:schemeClr val="lt1"/>
                </a:solidFill>
                <a:latin typeface="Libre Franklin"/>
                <a:ea typeface="Libre Franklin"/>
                <a:cs typeface="Libre Franklin"/>
                <a:sym typeface="Libre Franklin"/>
              </a:endParaRPr>
            </a:p>
          </p:txBody>
        </p:sp>
        <p:sp>
          <p:nvSpPr>
            <p:cNvPr id="201" name="Google Shape;201;p2"/>
            <p:cNvSpPr/>
            <p:nvPr/>
          </p:nvSpPr>
          <p:spPr>
            <a:xfrm>
              <a:off x="4480698" y="957839"/>
              <a:ext cx="1713424" cy="685369"/>
            </a:xfrm>
            <a:prstGeom prst="chevron">
              <a:avLst>
                <a:gd fmla="val 50000" name="adj"/>
              </a:avLst>
            </a:prstGeom>
            <a:solidFill>
              <a:srgbClr val="C2AD8B"/>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2"/>
            <p:cNvSpPr txBox="1"/>
            <p:nvPr/>
          </p:nvSpPr>
          <p:spPr>
            <a:xfrm>
              <a:off x="4823383"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1945</a:t>
              </a:r>
              <a:endParaRPr b="1" i="0" sz="2900" u="none" cap="none" strike="noStrike">
                <a:solidFill>
                  <a:schemeClr val="lt1"/>
                </a:solidFill>
                <a:latin typeface="Libre Franklin"/>
                <a:ea typeface="Libre Franklin"/>
                <a:cs typeface="Libre Franklin"/>
                <a:sym typeface="Libre Franklin"/>
              </a:endParaRPr>
            </a:p>
          </p:txBody>
        </p:sp>
        <p:sp>
          <p:nvSpPr>
            <p:cNvPr id="203" name="Google Shape;203;p2"/>
            <p:cNvSpPr/>
            <p:nvPr/>
          </p:nvSpPr>
          <p:spPr>
            <a:xfrm>
              <a:off x="5974263" y="957839"/>
              <a:ext cx="1713424" cy="685369"/>
            </a:xfrm>
            <a:prstGeom prst="chevron">
              <a:avLst>
                <a:gd fmla="val 50000" name="adj"/>
              </a:avLst>
            </a:prstGeom>
            <a:solidFill>
              <a:srgbClr val="4F6E93"/>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2"/>
            <p:cNvSpPr txBox="1"/>
            <p:nvPr/>
          </p:nvSpPr>
          <p:spPr>
            <a:xfrm>
              <a:off x="6316948"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1970</a:t>
              </a:r>
              <a:endParaRPr b="1" i="0" sz="2900" u="none" cap="none" strike="noStrike">
                <a:solidFill>
                  <a:schemeClr val="lt1"/>
                </a:solidFill>
                <a:latin typeface="Libre Franklin"/>
                <a:ea typeface="Libre Franklin"/>
                <a:cs typeface="Libre Franklin"/>
                <a:sym typeface="Libre Franklin"/>
              </a:endParaRPr>
            </a:p>
          </p:txBody>
        </p:sp>
        <p:sp>
          <p:nvSpPr>
            <p:cNvPr id="205" name="Google Shape;205;p2"/>
            <p:cNvSpPr/>
            <p:nvPr/>
          </p:nvSpPr>
          <p:spPr>
            <a:xfrm>
              <a:off x="7546438" y="957839"/>
              <a:ext cx="1713424" cy="685369"/>
            </a:xfrm>
            <a:prstGeom prst="chevron">
              <a:avLst>
                <a:gd fmla="val 50000" name="adj"/>
              </a:avLst>
            </a:prstGeom>
            <a:solidFill>
              <a:srgbClr val="F7691A"/>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2"/>
            <p:cNvSpPr txBox="1"/>
            <p:nvPr/>
          </p:nvSpPr>
          <p:spPr>
            <a:xfrm>
              <a:off x="7889123" y="957839"/>
              <a:ext cx="1028055" cy="685369"/>
            </a:xfrm>
            <a:prstGeom prst="rect">
              <a:avLst/>
            </a:prstGeom>
            <a:noFill/>
            <a:ln>
              <a:noFill/>
            </a:ln>
          </p:spPr>
          <p:txBody>
            <a:bodyPr anchorCtr="0" anchor="ctr" bIns="38650" lIns="116000" spcFirstLastPara="1" rIns="38650" wrap="square" tIns="38650">
              <a:noAutofit/>
            </a:bodyPr>
            <a:lstStyle/>
            <a:p>
              <a:pPr indent="0" lvl="0" marL="0" marR="0" rtl="0" algn="ctr">
                <a:lnSpc>
                  <a:spcPct val="90000"/>
                </a:lnSpc>
                <a:spcBef>
                  <a:spcPts val="0"/>
                </a:spcBef>
                <a:spcAft>
                  <a:spcPts val="0"/>
                </a:spcAft>
                <a:buClr>
                  <a:schemeClr val="lt1"/>
                </a:buClr>
                <a:buSzPts val="2900"/>
                <a:buFont typeface="Libre Franklin"/>
                <a:buNone/>
              </a:pPr>
              <a:r>
                <a:rPr b="1" i="0" lang="zh-TW" sz="2900" u="none" cap="none" strike="noStrike">
                  <a:solidFill>
                    <a:schemeClr val="lt1"/>
                  </a:solidFill>
                  <a:latin typeface="Libre Franklin"/>
                  <a:ea typeface="Libre Franklin"/>
                  <a:cs typeface="Libre Franklin"/>
                  <a:sym typeface="Libre Franklin"/>
                </a:rPr>
                <a:t>2025</a:t>
              </a:r>
              <a:endParaRPr b="1" i="0" sz="2900" u="none" cap="none" strike="noStrike">
                <a:solidFill>
                  <a:schemeClr val="lt1"/>
                </a:solidFill>
                <a:latin typeface="Libre Franklin"/>
                <a:ea typeface="Libre Franklin"/>
                <a:cs typeface="Libre Franklin"/>
                <a:sym typeface="Libre Franklin"/>
              </a:endParaRPr>
            </a:p>
          </p:txBody>
        </p:sp>
      </p:grpSp>
      <p:sp>
        <p:nvSpPr>
          <p:cNvPr id="207" name="Google Shape;207;p2"/>
          <p:cNvSpPr txBox="1"/>
          <p:nvPr/>
        </p:nvSpPr>
        <p:spPr>
          <a:xfrm rot="4790809">
            <a:off x="165406" y="3447277"/>
            <a:ext cx="2182818"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zh-TW" sz="2500" u="none" cap="none" strike="noStrike">
                <a:solidFill>
                  <a:srgbClr val="C94B05"/>
                </a:solidFill>
                <a:latin typeface="Libre Franklin Medium"/>
                <a:ea typeface="Libre Franklin Medium"/>
                <a:cs typeface="Libre Franklin Medium"/>
                <a:sym typeface="Libre Franklin Medium"/>
              </a:rPr>
              <a:t>花蓮港街立</a:t>
            </a:r>
            <a:endParaRPr b="1" sz="2500">
              <a:solidFill>
                <a:srgbClr val="C94B05"/>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C94B05"/>
                </a:solidFill>
                <a:latin typeface="Libre Franklin Medium"/>
                <a:ea typeface="Libre Franklin Medium"/>
                <a:cs typeface="Libre Franklin Medium"/>
                <a:sym typeface="Libre Franklin Medium"/>
              </a:rPr>
              <a:t>簡易農業學校</a:t>
            </a:r>
            <a:endParaRPr/>
          </a:p>
        </p:txBody>
      </p:sp>
      <p:sp>
        <p:nvSpPr>
          <p:cNvPr id="208" name="Google Shape;208;p2"/>
          <p:cNvSpPr txBox="1"/>
          <p:nvPr/>
        </p:nvSpPr>
        <p:spPr>
          <a:xfrm rot="4781098">
            <a:off x="1838248" y="3050823"/>
            <a:ext cx="194421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500">
                <a:solidFill>
                  <a:srgbClr val="0070C0"/>
                </a:solidFill>
                <a:latin typeface="Libre Franklin Medium"/>
                <a:ea typeface="Libre Franklin Medium"/>
                <a:cs typeface="Libre Franklin Medium"/>
                <a:sym typeface="Libre Franklin Medium"/>
              </a:rPr>
              <a:t>花蓮農業</a:t>
            </a:r>
            <a:endParaRPr b="1" sz="2500">
              <a:solidFill>
                <a:srgbClr val="0070C0"/>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0070C0"/>
                </a:solidFill>
                <a:latin typeface="Libre Franklin Medium"/>
                <a:ea typeface="Libre Franklin Medium"/>
                <a:cs typeface="Libre Franklin Medium"/>
                <a:sym typeface="Libre Franklin Medium"/>
              </a:rPr>
              <a:t>補習學校</a:t>
            </a:r>
            <a:endParaRPr/>
          </a:p>
        </p:txBody>
      </p:sp>
      <p:sp>
        <p:nvSpPr>
          <p:cNvPr id="209" name="Google Shape;209;p2"/>
          <p:cNvSpPr txBox="1"/>
          <p:nvPr/>
        </p:nvSpPr>
        <p:spPr>
          <a:xfrm rot="4825980">
            <a:off x="3322989" y="2754755"/>
            <a:ext cx="1944216"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500">
                <a:solidFill>
                  <a:srgbClr val="5C7237"/>
                </a:solidFill>
                <a:latin typeface="Libre Franklin Medium"/>
                <a:ea typeface="Libre Franklin Medium"/>
                <a:cs typeface="Libre Franklin Medium"/>
                <a:sym typeface="Libre Franklin Medium"/>
              </a:rPr>
              <a:t>花蓮港廳立</a:t>
            </a:r>
            <a:endParaRPr b="1" sz="2500">
              <a:solidFill>
                <a:srgbClr val="5C7237"/>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5C7237"/>
                </a:solidFill>
                <a:latin typeface="Libre Franklin Medium"/>
                <a:ea typeface="Libre Franklin Medium"/>
                <a:cs typeface="Libre Franklin Medium"/>
                <a:sym typeface="Libre Franklin Medium"/>
              </a:rPr>
              <a:t>農業學校</a:t>
            </a:r>
            <a:endParaRPr/>
          </a:p>
        </p:txBody>
      </p:sp>
      <p:sp>
        <p:nvSpPr>
          <p:cNvPr id="210" name="Google Shape;210;p2"/>
          <p:cNvSpPr txBox="1"/>
          <p:nvPr/>
        </p:nvSpPr>
        <p:spPr>
          <a:xfrm rot="4759286">
            <a:off x="4448433" y="2784224"/>
            <a:ext cx="248304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500">
                <a:solidFill>
                  <a:srgbClr val="A38557"/>
                </a:solidFill>
                <a:latin typeface="Libre Franklin Medium"/>
                <a:ea typeface="Libre Franklin Medium"/>
                <a:cs typeface="Libre Franklin Medium"/>
                <a:sym typeface="Libre Franklin Medium"/>
              </a:rPr>
              <a:t>台灣省立花蓮</a:t>
            </a:r>
            <a:endParaRPr b="1" sz="2500">
              <a:solidFill>
                <a:srgbClr val="A38557"/>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A38557"/>
                </a:solidFill>
                <a:latin typeface="Libre Franklin Medium"/>
                <a:ea typeface="Libre Franklin Medium"/>
                <a:cs typeface="Libre Franklin Medium"/>
                <a:sym typeface="Libre Franklin Medium"/>
              </a:rPr>
              <a:t>農業職業學校</a:t>
            </a:r>
            <a:endParaRPr/>
          </a:p>
        </p:txBody>
      </p:sp>
      <p:sp>
        <p:nvSpPr>
          <p:cNvPr id="211" name="Google Shape;211;p2"/>
          <p:cNvSpPr txBox="1"/>
          <p:nvPr/>
        </p:nvSpPr>
        <p:spPr>
          <a:xfrm rot="4781098">
            <a:off x="5744369" y="2637335"/>
            <a:ext cx="2672860"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500">
                <a:solidFill>
                  <a:srgbClr val="3B526F"/>
                </a:solidFill>
                <a:latin typeface="Libre Franklin Medium"/>
                <a:ea typeface="Libre Franklin Medium"/>
                <a:cs typeface="Libre Franklin Medium"/>
                <a:sym typeface="Libre Franklin Medium"/>
              </a:rPr>
              <a:t>台灣省立花蓮高級</a:t>
            </a:r>
            <a:endParaRPr b="1" sz="2500">
              <a:solidFill>
                <a:srgbClr val="3B526F"/>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3B526F"/>
                </a:solidFill>
                <a:latin typeface="Libre Franklin Medium"/>
                <a:ea typeface="Libre Franklin Medium"/>
                <a:cs typeface="Libre Franklin Medium"/>
                <a:sym typeface="Libre Franklin Medium"/>
              </a:rPr>
              <a:t>農業職業學校</a:t>
            </a:r>
            <a:endParaRPr/>
          </a:p>
        </p:txBody>
      </p:sp>
      <p:sp>
        <p:nvSpPr>
          <p:cNvPr id="212" name="Google Shape;212;p2"/>
          <p:cNvSpPr txBox="1"/>
          <p:nvPr/>
        </p:nvSpPr>
        <p:spPr>
          <a:xfrm rot="4781098">
            <a:off x="7015913" y="2397815"/>
            <a:ext cx="2661803"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500">
                <a:solidFill>
                  <a:srgbClr val="C94B05"/>
                </a:solidFill>
                <a:latin typeface="Libre Franklin Medium"/>
                <a:ea typeface="Libre Franklin Medium"/>
                <a:cs typeface="Libre Franklin Medium"/>
                <a:sym typeface="Libre Franklin Medium"/>
              </a:rPr>
              <a:t>國立花蓮高級</a:t>
            </a:r>
            <a:endParaRPr b="1" sz="2500">
              <a:solidFill>
                <a:srgbClr val="C94B05"/>
              </a:solidFill>
              <a:latin typeface="Libre Franklin Medium"/>
              <a:ea typeface="Libre Franklin Medium"/>
              <a:cs typeface="Libre Franklin Medium"/>
              <a:sym typeface="Libre Franklin Medium"/>
            </a:endParaRPr>
          </a:p>
          <a:p>
            <a:pPr indent="0" lvl="0" marL="0" marR="0" rtl="0" algn="l">
              <a:spcBef>
                <a:spcPts val="0"/>
              </a:spcBef>
              <a:spcAft>
                <a:spcPts val="0"/>
              </a:spcAft>
              <a:buNone/>
            </a:pPr>
            <a:r>
              <a:rPr b="1" lang="zh-TW" sz="2500">
                <a:solidFill>
                  <a:srgbClr val="C94B05"/>
                </a:solidFill>
                <a:latin typeface="Libre Franklin Medium"/>
                <a:ea typeface="Libre Franklin Medium"/>
                <a:cs typeface="Libre Franklin Medium"/>
                <a:sym typeface="Libre Franklin Medium"/>
              </a:rPr>
              <a:t>農業職業學校</a:t>
            </a:r>
            <a:endParaRPr/>
          </a:p>
        </p:txBody>
      </p:sp>
      <p:sp>
        <p:nvSpPr>
          <p:cNvPr id="213" name="Google Shape;213;p2"/>
          <p:cNvSpPr txBox="1"/>
          <p:nvPr/>
        </p:nvSpPr>
        <p:spPr>
          <a:xfrm>
            <a:off x="1948729" y="5079211"/>
            <a:ext cx="6487591" cy="95410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2800">
                <a:solidFill>
                  <a:schemeClr val="lt1"/>
                </a:solidFill>
                <a:latin typeface="Libre Franklin Medium"/>
                <a:ea typeface="Libre Franklin Medium"/>
                <a:cs typeface="Libre Franklin Medium"/>
                <a:sym typeface="Libre Franklin Medium"/>
              </a:rPr>
              <a:t>民國10年創校，迄今已有104寒暑，是一個百年學校…</a:t>
            </a:r>
            <a:endParaRPr b="1" sz="2800">
              <a:solidFill>
                <a:schemeClr val="lt1"/>
              </a:solidFill>
              <a:latin typeface="Libre Franklin Medium"/>
              <a:ea typeface="Libre Franklin Medium"/>
              <a:cs typeface="Libre Franklin Medium"/>
              <a:sym typeface="Libre Franklin Medium"/>
            </a:endParaRPr>
          </a:p>
        </p:txBody>
      </p:sp>
      <p:pic>
        <p:nvPicPr>
          <p:cNvPr id="214" name="Google Shape;214;p2"/>
          <p:cNvPicPr preferRelativeResize="0"/>
          <p:nvPr/>
        </p:nvPicPr>
        <p:blipFill rotWithShape="1">
          <a:blip r:embed="rId3">
            <a:alphaModFix/>
          </a:blip>
          <a:srcRect b="0" l="0" r="0" t="0"/>
          <a:stretch/>
        </p:blipFill>
        <p:spPr>
          <a:xfrm rot="2899199">
            <a:off x="8265746" y="4966498"/>
            <a:ext cx="521689" cy="604370"/>
          </a:xfrm>
          <a:prstGeom prst="rect">
            <a:avLst/>
          </a:prstGeom>
          <a:noFill/>
          <a:ln>
            <a:noFill/>
          </a:ln>
          <a:effectLst>
            <a:outerShdw blurRad="50800" rotWithShape="0" algn="tr" dir="8100000" dist="38100">
              <a:srgbClr val="000000">
                <a:alpha val="40000"/>
              </a:srgbClr>
            </a:outerShdw>
          </a:effectLst>
        </p:spPr>
      </p:pic>
      <p:pic>
        <p:nvPicPr>
          <p:cNvPr id="215" name="Google Shape;215;p2"/>
          <p:cNvPicPr preferRelativeResize="0"/>
          <p:nvPr/>
        </p:nvPicPr>
        <p:blipFill rotWithShape="1">
          <a:blip r:embed="rId4">
            <a:alphaModFix/>
          </a:blip>
          <a:srcRect b="0" l="0" r="0" t="0"/>
          <a:stretch/>
        </p:blipFill>
        <p:spPr>
          <a:xfrm>
            <a:off x="155723" y="151402"/>
            <a:ext cx="1112379" cy="883910"/>
          </a:xfrm>
          <a:prstGeom prst="rect">
            <a:avLst/>
          </a:prstGeom>
          <a:noFill/>
          <a:ln>
            <a:noFill/>
          </a:ln>
          <a:effectLst>
            <a:outerShdw blurRad="50800" rotWithShape="0" algn="tr" dir="8100000" dist="38100">
              <a:srgbClr val="000000">
                <a:alpha val="40000"/>
              </a:srgbClr>
            </a:outerShdw>
          </a:effectLst>
        </p:spPr>
      </p:pic>
      <p:sp>
        <p:nvSpPr>
          <p:cNvPr id="216" name="Google Shape;216;p2"/>
          <p:cNvSpPr txBox="1"/>
          <p:nvPr/>
        </p:nvSpPr>
        <p:spPr>
          <a:xfrm>
            <a:off x="1415600" y="222949"/>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id="418" name="Google Shape;418;p20"/>
          <p:cNvSpPr txBox="1"/>
          <p:nvPr>
            <p:ph type="title"/>
          </p:nvPr>
        </p:nvSpPr>
        <p:spPr>
          <a:xfrm>
            <a:off x="776913" y="826308"/>
            <a:ext cx="75209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00"/>
              <a:buFont typeface="Libre Franklin Medium"/>
              <a:buNone/>
            </a:pPr>
            <a:r>
              <a:rPr b="1" lang="zh-TW"/>
              <a:t>花蓮高農園藝科榮獲「第五屆全國盃青農教育 蘭花創作佈置競賽」榮獲</a:t>
            </a:r>
            <a:r>
              <a:rPr b="1" lang="zh-TW">
                <a:solidFill>
                  <a:srgbClr val="C00000"/>
                </a:solidFill>
              </a:rPr>
              <a:t>銀質獎</a:t>
            </a:r>
            <a:br>
              <a:rPr b="1" lang="zh-TW"/>
            </a:br>
            <a:r>
              <a:rPr b="1" lang="zh-TW"/>
              <a:t>主題：</a:t>
            </a:r>
            <a:r>
              <a:rPr b="1" lang="zh-TW">
                <a:solidFill>
                  <a:srgbClr val="7030A0"/>
                </a:solidFill>
                <a:latin typeface="Arial"/>
                <a:ea typeface="Arial"/>
                <a:cs typeface="Arial"/>
                <a:sym typeface="Arial"/>
              </a:rPr>
              <a:t>烽炮詠花韻，臺南四百載～城采芳華  </a:t>
            </a:r>
            <a:br>
              <a:rPr b="1" lang="zh-TW">
                <a:solidFill>
                  <a:srgbClr val="7030A0"/>
                </a:solidFill>
                <a:latin typeface="Arial"/>
                <a:ea typeface="Arial"/>
                <a:cs typeface="Arial"/>
                <a:sym typeface="Arial"/>
              </a:rPr>
            </a:br>
            <a:endParaRPr b="1">
              <a:solidFill>
                <a:srgbClr val="C00000"/>
              </a:solidFill>
            </a:endParaRPr>
          </a:p>
        </p:txBody>
      </p:sp>
      <p:pic>
        <p:nvPicPr>
          <p:cNvPr id="419" name="Google Shape;419;p20"/>
          <p:cNvPicPr preferRelativeResize="0"/>
          <p:nvPr/>
        </p:nvPicPr>
        <p:blipFill rotWithShape="1">
          <a:blip r:embed="rId3">
            <a:alphaModFix/>
          </a:blip>
          <a:srcRect b="0" l="0" r="0" t="0"/>
          <a:stretch/>
        </p:blipFill>
        <p:spPr>
          <a:xfrm rot="306633">
            <a:off x="830575" y="3731776"/>
            <a:ext cx="3838805" cy="2879104"/>
          </a:xfrm>
          <a:prstGeom prst="rect">
            <a:avLst/>
          </a:prstGeom>
          <a:noFill/>
          <a:ln>
            <a:noFill/>
          </a:ln>
          <a:effectLst>
            <a:outerShdw blurRad="292100" rotWithShape="0" algn="tl" dir="2700000" dist="139700">
              <a:srgbClr val="333333">
                <a:alpha val="64705"/>
              </a:srgbClr>
            </a:outerShdw>
          </a:effectLst>
        </p:spPr>
      </p:pic>
      <p:pic>
        <p:nvPicPr>
          <p:cNvPr id="420" name="Google Shape;420;p20"/>
          <p:cNvPicPr preferRelativeResize="0"/>
          <p:nvPr/>
        </p:nvPicPr>
        <p:blipFill rotWithShape="1">
          <a:blip r:embed="rId4">
            <a:alphaModFix/>
          </a:blip>
          <a:srcRect b="0" l="0" r="0" t="0"/>
          <a:stretch/>
        </p:blipFill>
        <p:spPr>
          <a:xfrm>
            <a:off x="331494" y="1628800"/>
            <a:ext cx="3524549" cy="2643412"/>
          </a:xfrm>
          <a:prstGeom prst="roundRect">
            <a:avLst>
              <a:gd fmla="val 16667" name="adj"/>
            </a:avLst>
          </a:prstGeom>
          <a:noFill/>
          <a:ln>
            <a:noFill/>
          </a:ln>
          <a:effectLst>
            <a:outerShdw blurRad="76200" rotWithShape="0" algn="tl" dir="7800000" dist="38100">
              <a:srgbClr val="000000">
                <a:alpha val="40000"/>
              </a:srgbClr>
            </a:outerShdw>
          </a:effectLst>
        </p:spPr>
      </p:pic>
      <p:pic>
        <p:nvPicPr>
          <p:cNvPr id="421" name="Google Shape;421;p20"/>
          <p:cNvPicPr preferRelativeResize="0"/>
          <p:nvPr/>
        </p:nvPicPr>
        <p:blipFill rotWithShape="1">
          <a:blip r:embed="rId5">
            <a:alphaModFix/>
          </a:blip>
          <a:srcRect b="0" l="0" r="0" t="12469"/>
          <a:stretch/>
        </p:blipFill>
        <p:spPr>
          <a:xfrm>
            <a:off x="4860032" y="1916832"/>
            <a:ext cx="3813888" cy="4451095"/>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5" name="Shape 425"/>
        <p:cNvGrpSpPr/>
        <p:nvPr/>
      </p:nvGrpSpPr>
      <p:grpSpPr>
        <a:xfrm>
          <a:off x="0" y="0"/>
          <a:ext cx="0" cy="0"/>
          <a:chOff x="0" y="0"/>
          <a:chExt cx="0" cy="0"/>
        </a:xfrm>
      </p:grpSpPr>
      <p:sp>
        <p:nvSpPr>
          <p:cNvPr id="426" name="Google Shape;426;p2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427" name="Google Shape;427;p21"/>
          <p:cNvPicPr preferRelativeResize="0"/>
          <p:nvPr>
            <p:ph idx="1" type="body"/>
          </p:nvPr>
        </p:nvPicPr>
        <p:blipFill rotWithShape="1">
          <a:blip r:embed="rId3">
            <a:alphaModFix/>
          </a:blip>
          <a:srcRect b="0" l="0" r="0" t="0"/>
          <a:stretch/>
        </p:blipFill>
        <p:spPr>
          <a:xfrm>
            <a:off x="11324" y="836712"/>
            <a:ext cx="9000000" cy="50625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sp>
        <p:nvSpPr>
          <p:cNvPr id="432" name="Google Shape;432;p2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433" name="Google Shape;433;p22"/>
          <p:cNvPicPr preferRelativeResize="0"/>
          <p:nvPr>
            <p:ph idx="1" type="body"/>
          </p:nvPr>
        </p:nvPicPr>
        <p:blipFill rotWithShape="1">
          <a:blip r:embed="rId3">
            <a:alphaModFix/>
          </a:blip>
          <a:srcRect b="0" l="0" r="0" t="0"/>
          <a:stretch/>
        </p:blipFill>
        <p:spPr>
          <a:xfrm>
            <a:off x="72000" y="692696"/>
            <a:ext cx="9000000" cy="506250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sp>
        <p:nvSpPr>
          <p:cNvPr id="438" name="Google Shape;438;p2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439" name="Google Shape;439;p23"/>
          <p:cNvPicPr preferRelativeResize="0"/>
          <p:nvPr>
            <p:ph idx="1" type="body"/>
          </p:nvPr>
        </p:nvPicPr>
        <p:blipFill rotWithShape="1">
          <a:blip r:embed="rId3">
            <a:alphaModFix/>
          </a:blip>
          <a:srcRect b="0" l="0" r="0" t="0"/>
          <a:stretch/>
        </p:blipFill>
        <p:spPr>
          <a:xfrm>
            <a:off x="72000" y="640080"/>
            <a:ext cx="9000000" cy="506250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24"/>
          <p:cNvSpPr txBox="1"/>
          <p:nvPr>
            <p:ph type="title"/>
          </p:nvPr>
        </p:nvSpPr>
        <p:spPr>
          <a:xfrm>
            <a:off x="323528" y="363220"/>
            <a:ext cx="83210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113專題實作及創意競賽全國第二名</a:t>
            </a:r>
            <a:endParaRPr/>
          </a:p>
        </p:txBody>
      </p:sp>
      <p:pic>
        <p:nvPicPr>
          <p:cNvPr id="445" name="Google Shape;445;p24"/>
          <p:cNvPicPr preferRelativeResize="0"/>
          <p:nvPr>
            <p:ph idx="1" type="body"/>
          </p:nvPr>
        </p:nvPicPr>
        <p:blipFill rotWithShape="1">
          <a:blip r:embed="rId3">
            <a:alphaModFix/>
          </a:blip>
          <a:srcRect b="0" l="0" r="0" t="0"/>
          <a:stretch/>
        </p:blipFill>
        <p:spPr>
          <a:xfrm>
            <a:off x="755576" y="1124744"/>
            <a:ext cx="6771090" cy="5079464"/>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pic>
        <p:nvPicPr>
          <p:cNvPr id="446" name="Google Shape;446;p24"/>
          <p:cNvPicPr preferRelativeResize="0"/>
          <p:nvPr/>
        </p:nvPicPr>
        <p:blipFill rotWithShape="1">
          <a:blip r:embed="rId4">
            <a:alphaModFix/>
          </a:blip>
          <a:srcRect b="0" l="0" r="0" t="0"/>
          <a:stretch/>
        </p:blipFill>
        <p:spPr>
          <a:xfrm>
            <a:off x="5868144" y="2132856"/>
            <a:ext cx="3101511" cy="4509120"/>
          </a:xfrm>
          <a:prstGeom prst="rect">
            <a:avLst/>
          </a:prstGeom>
          <a:solidFill>
            <a:srgbClr val="ECECEC"/>
          </a:solidFill>
          <a:ln cap="rnd" cmpd="sng" w="190500">
            <a:solidFill>
              <a:srgbClr val="FFFFFF"/>
            </a:solidFill>
            <a:prstDash val="solid"/>
            <a:round/>
            <a:headEnd len="sm" w="sm" type="none"/>
            <a:tailEnd len="sm" w="sm" type="none"/>
          </a:ln>
          <a:effectLst>
            <a:outerShdw blurRad="50000" rotWithShape="0" algn="tl">
              <a:srgbClr val="000000">
                <a:alpha val="40784"/>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sp>
        <p:nvSpPr>
          <p:cNvPr id="451" name="Google Shape;451;p25"/>
          <p:cNvSpPr txBox="1"/>
          <p:nvPr>
            <p:ph type="title"/>
          </p:nvPr>
        </p:nvSpPr>
        <p:spPr>
          <a:xfrm>
            <a:off x="323528" y="363220"/>
            <a:ext cx="83210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113專題實作及創意競賽全國佳作</a:t>
            </a:r>
            <a:endParaRPr/>
          </a:p>
        </p:txBody>
      </p:sp>
      <p:pic>
        <p:nvPicPr>
          <p:cNvPr id="452" name="Google Shape;452;p25"/>
          <p:cNvPicPr preferRelativeResize="0"/>
          <p:nvPr>
            <p:ph idx="1" type="body"/>
          </p:nvPr>
        </p:nvPicPr>
        <p:blipFill rotWithShape="1">
          <a:blip r:embed="rId3">
            <a:alphaModFix/>
          </a:blip>
          <a:srcRect b="0" l="0" r="0" t="0"/>
          <a:stretch/>
        </p:blipFill>
        <p:spPr>
          <a:xfrm>
            <a:off x="339139" y="1297671"/>
            <a:ext cx="5682260" cy="42626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453" name="Google Shape;453;p25"/>
          <p:cNvPicPr preferRelativeResize="0"/>
          <p:nvPr/>
        </p:nvPicPr>
        <p:blipFill rotWithShape="1">
          <a:blip r:embed="rId4">
            <a:alphaModFix/>
          </a:blip>
          <a:srcRect b="0" l="0" r="0" t="0"/>
          <a:stretch/>
        </p:blipFill>
        <p:spPr>
          <a:xfrm>
            <a:off x="5554762" y="1916832"/>
            <a:ext cx="3250099" cy="47251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3bbfeae62ae_1_9"/>
          <p:cNvSpPr txBox="1"/>
          <p:nvPr>
            <p:ph type="title"/>
          </p:nvPr>
        </p:nvSpPr>
        <p:spPr>
          <a:xfrm>
            <a:off x="822960" y="365760"/>
            <a:ext cx="7565400" cy="548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a:t>
            </a:r>
            <a:r>
              <a:rPr b="1" lang="zh-TW" sz="4000"/>
              <a:t>4</a:t>
            </a:r>
            <a:r>
              <a:rPr b="1" lang="zh-TW" sz="4000">
                <a:latin typeface="Libre Franklin Medium"/>
                <a:ea typeface="Libre Franklin Medium"/>
                <a:cs typeface="Libre Franklin Medium"/>
                <a:sym typeface="Libre Franklin Medium"/>
              </a:rPr>
              <a:t>年度第十</a:t>
            </a:r>
            <a:r>
              <a:rPr b="1" lang="zh-TW" sz="4000"/>
              <a:t>六</a:t>
            </a:r>
            <a:r>
              <a:rPr b="1" lang="zh-TW" sz="4000">
                <a:latin typeface="Libre Franklin Medium"/>
                <a:ea typeface="Libre Franklin Medium"/>
                <a:cs typeface="Libre Franklin Medium"/>
                <a:sym typeface="Libre Franklin Medium"/>
              </a:rPr>
              <a:t>屆全國雲端科展成果豐碩</a:t>
            </a:r>
            <a:endParaRPr sz="4000"/>
          </a:p>
        </p:txBody>
      </p:sp>
      <p:pic>
        <p:nvPicPr>
          <p:cNvPr id="459" name="Google Shape;459;g3bbfeae62ae_1_9"/>
          <p:cNvPicPr preferRelativeResize="0"/>
          <p:nvPr/>
        </p:nvPicPr>
        <p:blipFill>
          <a:blip r:embed="rId3">
            <a:alphaModFix/>
          </a:blip>
          <a:stretch>
            <a:fillRect/>
          </a:stretch>
        </p:blipFill>
        <p:spPr>
          <a:xfrm>
            <a:off x="1134388" y="1452250"/>
            <a:ext cx="6875224" cy="5156418"/>
          </a:xfrm>
          <a:prstGeom prst="rect">
            <a:avLst/>
          </a:prstGeom>
          <a:noFill/>
          <a:ln cap="flat" cmpd="sng" w="76200">
            <a:solidFill>
              <a:schemeClr val="lt1"/>
            </a:solidFill>
            <a:prstDash val="solid"/>
            <a:miter lim="8000"/>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id="464" name="Google Shape;464;p26"/>
          <p:cNvSpPr txBox="1"/>
          <p:nvPr>
            <p:ph type="title"/>
          </p:nvPr>
        </p:nvSpPr>
        <p:spPr>
          <a:xfrm>
            <a:off x="822960" y="365760"/>
            <a:ext cx="7565464"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113年度第十五屆全國雲端科展成果豐碩</a:t>
            </a:r>
            <a:endParaRPr sz="4000"/>
          </a:p>
        </p:txBody>
      </p:sp>
      <p:pic>
        <p:nvPicPr>
          <p:cNvPr id="465" name="Google Shape;465;p26"/>
          <p:cNvPicPr preferRelativeResize="0"/>
          <p:nvPr/>
        </p:nvPicPr>
        <p:blipFill rotWithShape="1">
          <a:blip r:embed="rId3">
            <a:alphaModFix/>
          </a:blip>
          <a:srcRect b="0" l="0" r="0" t="0"/>
          <a:stretch/>
        </p:blipFill>
        <p:spPr>
          <a:xfrm>
            <a:off x="1331640" y="1484784"/>
            <a:ext cx="6875224" cy="515758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27"/>
          <p:cNvSpPr txBox="1"/>
          <p:nvPr>
            <p:ph type="title"/>
          </p:nvPr>
        </p:nvSpPr>
        <p:spPr>
          <a:xfrm>
            <a:off x="323528" y="363220"/>
            <a:ext cx="8321040" cy="73740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113年度第十五屆原住民全國雲端科展成果豐碩</a:t>
            </a:r>
            <a:endParaRPr/>
          </a:p>
        </p:txBody>
      </p:sp>
      <p:sp>
        <p:nvSpPr>
          <p:cNvPr id="471" name="Google Shape;471;p27"/>
          <p:cNvSpPr txBox="1"/>
          <p:nvPr>
            <p:ph idx="1" type="body"/>
          </p:nvPr>
        </p:nvSpPr>
        <p:spPr>
          <a:xfrm>
            <a:off x="811530" y="1412776"/>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2400"/>
              <a:buFont typeface="Noto Sans Symbols"/>
              <a:buChar char="⮚"/>
            </a:pPr>
            <a:r>
              <a:rPr lang="zh-TW" sz="2400">
                <a:latin typeface="Libre Franklin Medium"/>
                <a:ea typeface="Libre Franklin Medium"/>
                <a:cs typeface="Libre Franklin Medium"/>
                <a:sym typeface="Libre Franklin Medium"/>
              </a:rPr>
              <a:t>森林科謝仁壽老師和林瑞祥技士指導的「森林之王團隊」勇奪</a:t>
            </a:r>
            <a:r>
              <a:rPr lang="zh-TW" sz="2400">
                <a:solidFill>
                  <a:srgbClr val="FF0000"/>
                </a:solidFill>
                <a:latin typeface="Libre Franklin Medium"/>
                <a:ea typeface="Libre Franklin Medium"/>
                <a:cs typeface="Libre Franklin Medium"/>
                <a:sym typeface="Libre Franklin Medium"/>
              </a:rPr>
              <a:t>「探索精神獎」</a:t>
            </a:r>
            <a:r>
              <a:rPr lang="zh-TW" sz="2400">
                <a:latin typeface="Libre Franklin Medium"/>
                <a:ea typeface="Libre Franklin Medium"/>
                <a:cs typeface="Libre Franklin Medium"/>
                <a:sym typeface="Libre Franklin Medium"/>
              </a:rPr>
              <a:t>和</a:t>
            </a:r>
            <a:r>
              <a:rPr lang="zh-TW" sz="2400">
                <a:solidFill>
                  <a:srgbClr val="FF0000"/>
                </a:solidFill>
                <a:latin typeface="Libre Franklin Medium"/>
                <a:ea typeface="Libre Franklin Medium"/>
                <a:cs typeface="Libre Franklin Medium"/>
                <a:sym typeface="Libre Franklin Medium"/>
              </a:rPr>
              <a:t>「銀熊獎」</a:t>
            </a:r>
            <a:endParaRPr sz="2400">
              <a:solidFill>
                <a:srgbClr val="FF0000"/>
              </a:solidFill>
              <a:latin typeface="Libre Franklin Medium"/>
              <a:ea typeface="Libre Franklin Medium"/>
              <a:cs typeface="Libre Franklin Medium"/>
              <a:sym typeface="Libre Franklin Medium"/>
            </a:endParaRPr>
          </a:p>
          <a:p>
            <a:pPr indent="-342900" lvl="0" marL="342900" rtl="0" algn="l">
              <a:spcBef>
                <a:spcPts val="800"/>
              </a:spcBef>
              <a:spcAft>
                <a:spcPts val="0"/>
              </a:spcAft>
              <a:buClr>
                <a:schemeClr val="dk1"/>
              </a:buClr>
              <a:buSzPts val="2400"/>
              <a:buFont typeface="Noto Sans Symbols"/>
              <a:buChar char="⮚"/>
            </a:pPr>
            <a:r>
              <a:rPr lang="zh-TW" sz="2400">
                <a:latin typeface="Libre Franklin Medium"/>
                <a:ea typeface="Libre Franklin Medium"/>
                <a:cs typeface="Libre Franklin Medium"/>
                <a:sym typeface="Libre Franklin Medium"/>
              </a:rPr>
              <a:t>另一組「農耀Kalingko」團隊由蘇浩平老師和葉振豪老師指導勇奪</a:t>
            </a:r>
            <a:r>
              <a:rPr lang="zh-TW" sz="2400">
                <a:solidFill>
                  <a:srgbClr val="FF0000"/>
                </a:solidFill>
                <a:latin typeface="Libre Franklin Medium"/>
                <a:ea typeface="Libre Franklin Medium"/>
                <a:cs typeface="Libre Franklin Medium"/>
                <a:sym typeface="Libre Franklin Medium"/>
              </a:rPr>
              <a:t>「佳作」</a:t>
            </a:r>
            <a:r>
              <a:rPr lang="zh-TW" sz="2400">
                <a:latin typeface="Libre Franklin Medium"/>
                <a:ea typeface="Libre Franklin Medium"/>
                <a:cs typeface="Libre Franklin Medium"/>
                <a:sym typeface="Libre Franklin Medium"/>
              </a:rPr>
              <a:t>和</a:t>
            </a:r>
            <a:r>
              <a:rPr lang="zh-TW" sz="2400">
                <a:solidFill>
                  <a:srgbClr val="FF0000"/>
                </a:solidFill>
                <a:latin typeface="Libre Franklin Medium"/>
                <a:ea typeface="Libre Franklin Medium"/>
                <a:cs typeface="Libre Franklin Medium"/>
                <a:sym typeface="Libre Franklin Medium"/>
              </a:rPr>
              <a:t>「最佳人氣獎」</a:t>
            </a:r>
            <a:endParaRPr sz="2400">
              <a:solidFill>
                <a:srgbClr val="FF0000"/>
              </a:solidFill>
              <a:latin typeface="Libre Franklin Medium"/>
              <a:ea typeface="Libre Franklin Medium"/>
              <a:cs typeface="Libre Franklin Medium"/>
              <a:sym typeface="Libre Franklin Medium"/>
            </a:endParaRPr>
          </a:p>
        </p:txBody>
      </p:sp>
      <p:pic>
        <p:nvPicPr>
          <p:cNvPr id="472" name="Google Shape;472;p27"/>
          <p:cNvPicPr preferRelativeResize="0"/>
          <p:nvPr/>
        </p:nvPicPr>
        <p:blipFill rotWithShape="1">
          <a:blip r:embed="rId3">
            <a:alphaModFix/>
          </a:blip>
          <a:srcRect b="0" l="0" r="0" t="0"/>
          <a:stretch/>
        </p:blipFill>
        <p:spPr>
          <a:xfrm>
            <a:off x="2339752" y="3068960"/>
            <a:ext cx="4896544" cy="367323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6" name="Shape 476"/>
        <p:cNvGrpSpPr/>
        <p:nvPr/>
      </p:nvGrpSpPr>
      <p:grpSpPr>
        <a:xfrm>
          <a:off x="0" y="0"/>
          <a:ext cx="0" cy="0"/>
          <a:chOff x="0" y="0"/>
          <a:chExt cx="0" cy="0"/>
        </a:xfrm>
      </p:grpSpPr>
      <p:sp>
        <p:nvSpPr>
          <p:cNvPr id="477" name="Google Shape;477;p28"/>
          <p:cNvSpPr txBox="1"/>
          <p:nvPr>
            <p:ph type="title"/>
          </p:nvPr>
        </p:nvSpPr>
        <p:spPr>
          <a:xfrm>
            <a:off x="822960" y="365760"/>
            <a:ext cx="7565464"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000"/>
              <a:buFont typeface="Libre Franklin Medium"/>
              <a:buNone/>
            </a:pPr>
            <a:r>
              <a:rPr b="1" lang="zh-TW" sz="4000">
                <a:latin typeface="Libre Franklin Medium"/>
                <a:ea typeface="Libre Franklin Medium"/>
                <a:cs typeface="Libre Franklin Medium"/>
                <a:sym typeface="Libre Franklin Medium"/>
              </a:rPr>
              <a:t>112年度第十四屆全國雲端科展成果豐碩</a:t>
            </a:r>
            <a:endParaRPr sz="4000"/>
          </a:p>
        </p:txBody>
      </p:sp>
      <p:sp>
        <p:nvSpPr>
          <p:cNvPr id="478" name="Google Shape;478;p28"/>
          <p:cNvSpPr/>
          <p:nvPr/>
        </p:nvSpPr>
        <p:spPr>
          <a:xfrm>
            <a:off x="467544" y="1613118"/>
            <a:ext cx="8280920" cy="2062103"/>
          </a:xfrm>
          <a:prstGeom prst="rect">
            <a:avLst/>
          </a:prstGeom>
          <a:noFill/>
          <a:ln>
            <a:noFill/>
          </a:ln>
        </p:spPr>
        <p:txBody>
          <a:bodyPr anchorCtr="0" anchor="t" bIns="45700" lIns="91425" spcFirstLastPara="1" rIns="91425" wrap="square" tIns="45700">
            <a:spAutoFit/>
          </a:bodyPr>
          <a:lstStyle/>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Libre Franklin"/>
                <a:ea typeface="Libre Franklin"/>
                <a:cs typeface="Libre Franklin"/>
                <a:sym typeface="Libre Franklin"/>
              </a:rPr>
              <a:t>高中組獲得</a:t>
            </a:r>
            <a:r>
              <a:rPr lang="zh-TW" sz="3200">
                <a:solidFill>
                  <a:srgbClr val="FF0000"/>
                </a:solidFill>
                <a:latin typeface="Libre Franklin"/>
                <a:ea typeface="Libre Franklin"/>
                <a:cs typeface="Libre Franklin"/>
                <a:sym typeface="Libre Franklin"/>
              </a:rPr>
              <a:t>第一名「金熊獎」</a:t>
            </a:r>
            <a:r>
              <a:rPr lang="zh-TW" sz="3200">
                <a:solidFill>
                  <a:schemeClr val="dk1"/>
                </a:solidFill>
                <a:latin typeface="Libre Franklin"/>
                <a:ea typeface="Libre Franklin"/>
                <a:cs typeface="Libre Franklin"/>
                <a:sym typeface="Libre Franklin"/>
              </a:rPr>
              <a:t>為國立花蓮高級農業職業學校「農耀 Kalingko」隊</a:t>
            </a:r>
            <a:endParaRPr sz="3200">
              <a:solidFill>
                <a:schemeClr val="dk1"/>
              </a:solidFill>
              <a:latin typeface="Libre Franklin"/>
              <a:ea typeface="Libre Franklin"/>
              <a:cs typeface="Libre Franklin"/>
              <a:sym typeface="Libre Franklin"/>
            </a:endParaRPr>
          </a:p>
          <a:p>
            <a:pPr indent="-457200" lvl="0" marL="457200" marR="0" rtl="0" algn="l">
              <a:spcBef>
                <a:spcPts val="0"/>
              </a:spcBef>
              <a:spcAft>
                <a:spcPts val="0"/>
              </a:spcAft>
              <a:buClr>
                <a:schemeClr val="dk1"/>
              </a:buClr>
              <a:buSzPts val="3200"/>
              <a:buFont typeface="Noto Sans Symbols"/>
              <a:buChar char="⮚"/>
            </a:pPr>
            <a:r>
              <a:rPr lang="zh-TW" sz="3200">
                <a:solidFill>
                  <a:schemeClr val="dk1"/>
                </a:solidFill>
                <a:latin typeface="Libre Franklin"/>
                <a:ea typeface="Libre Franklin"/>
                <a:cs typeface="Libre Franklin"/>
                <a:sym typeface="Libre Franklin"/>
              </a:rPr>
              <a:t>作品名稱「Sapuh Spriq</a:t>
            </a:r>
            <a:r>
              <a:rPr lang="zh-TW" sz="3200">
                <a:solidFill>
                  <a:schemeClr val="dk1"/>
                </a:solidFill>
                <a:latin typeface="MS Gothic"/>
                <a:ea typeface="MS Gothic"/>
                <a:cs typeface="MS Gothic"/>
                <a:sym typeface="MS Gothic"/>
              </a:rPr>
              <a:t>‒</a:t>
            </a:r>
            <a:r>
              <a:rPr lang="zh-TW" sz="3200">
                <a:solidFill>
                  <a:schemeClr val="dk1"/>
                </a:solidFill>
                <a:latin typeface="Libre Franklin"/>
                <a:ea typeface="Libre Franklin"/>
                <a:cs typeface="Libre Franklin"/>
                <a:sym typeface="Libre Franklin"/>
              </a:rPr>
              <a:t>太魯閣族藥用植物成分分析及生物活性探討」</a:t>
            </a:r>
            <a:endParaRPr sz="3200">
              <a:solidFill>
                <a:schemeClr val="dk1"/>
              </a:solidFill>
              <a:latin typeface="Libre Franklin"/>
              <a:ea typeface="Libre Franklin"/>
              <a:cs typeface="Libre Franklin"/>
              <a:sym typeface="Libre Franklin"/>
            </a:endParaRPr>
          </a:p>
        </p:txBody>
      </p:sp>
      <p:pic>
        <p:nvPicPr>
          <p:cNvPr descr="https://scontent-tpe1-1.xx.fbcdn.net/v/t39.30808-6/364741332_1000474177963810_9038945326554045036_n.jpg?stp=dst-jpg_s600x600&amp;_nc_cat=102&amp;ccb=1-7&amp;_nc_sid=aa7b47&amp;_nc_ohc=SmHvzF1pICkQ7kNvgGNUNz4&amp;_nc_zt=23&amp;_nc_ht=scontent-tpe1-1.xx&amp;_nc_gid=A5NyqxUj3qliuYzZ6gF372q&amp;oh=00_AYBwQ85-sOw8JmaVGAIFdMtDqlj25SvbW7MyyF-svH0K6A&amp;oe=6741C132" id="479" name="Google Shape;479;p28"/>
          <p:cNvPicPr preferRelativeResize="0"/>
          <p:nvPr/>
        </p:nvPicPr>
        <p:blipFill rotWithShape="1">
          <a:blip r:embed="rId3">
            <a:alphaModFix/>
          </a:blip>
          <a:srcRect b="0" l="0" r="0" t="0"/>
          <a:stretch/>
        </p:blipFill>
        <p:spPr>
          <a:xfrm>
            <a:off x="4499992" y="3675220"/>
            <a:ext cx="4248472" cy="299413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https://ws.moe.edu.tw/001/Upload/photoedittemp/55bb9c28-e62c-4a89-a9e9-a89dccf3e4b3.jpg" id="480" name="Google Shape;480;p28"/>
          <p:cNvPicPr preferRelativeResize="0"/>
          <p:nvPr/>
        </p:nvPicPr>
        <p:blipFill rotWithShape="1">
          <a:blip r:embed="rId4">
            <a:alphaModFix/>
          </a:blip>
          <a:srcRect b="0" l="0" r="0" t="0"/>
          <a:stretch/>
        </p:blipFill>
        <p:spPr>
          <a:xfrm>
            <a:off x="647564" y="3780984"/>
            <a:ext cx="3384376" cy="271125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grpSp>
        <p:nvGrpSpPr>
          <p:cNvPr id="221" name="Google Shape;221;p3"/>
          <p:cNvGrpSpPr/>
          <p:nvPr/>
        </p:nvGrpSpPr>
        <p:grpSpPr>
          <a:xfrm>
            <a:off x="277073" y="826527"/>
            <a:ext cx="4161868" cy="4099370"/>
            <a:chOff x="277073" y="0"/>
            <a:chExt cx="4161868" cy="4099370"/>
          </a:xfrm>
        </p:grpSpPr>
        <p:sp>
          <p:nvSpPr>
            <p:cNvPr id="222" name="Google Shape;222;p3"/>
            <p:cNvSpPr/>
            <p:nvPr/>
          </p:nvSpPr>
          <p:spPr>
            <a:xfrm>
              <a:off x="1825073" y="1662136"/>
              <a:ext cx="1069814" cy="792899"/>
            </a:xfrm>
            <a:prstGeom prst="ellipse">
              <a:avLst/>
            </a:prstGeom>
            <a:no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txBox="1"/>
            <p:nvPr/>
          </p:nvSpPr>
          <p:spPr>
            <a:xfrm>
              <a:off x="1981744" y="1778253"/>
              <a:ext cx="756472" cy="560665"/>
            </a:xfrm>
            <a:prstGeom prst="rect">
              <a:avLst/>
            </a:prstGeom>
            <a:noFill/>
            <a:ln>
              <a:noFill/>
            </a:ln>
          </p:spPr>
          <p:txBody>
            <a:bodyPr anchorCtr="0" anchor="ctr" bIns="19675" lIns="19675" spcFirstLastPara="1" rIns="19675" wrap="square" tIns="19675">
              <a:noAutofit/>
            </a:bodyPr>
            <a:lstStyle/>
            <a:p>
              <a:pPr indent="0" lvl="0" marL="0" marR="0" rtl="0" algn="ctr">
                <a:lnSpc>
                  <a:spcPct val="100000"/>
                </a:lnSpc>
                <a:spcBef>
                  <a:spcPts val="0"/>
                </a:spcBef>
                <a:spcAft>
                  <a:spcPts val="0"/>
                </a:spcAft>
                <a:buClr>
                  <a:schemeClr val="dk1"/>
                </a:buClr>
                <a:buSzPts val="3100"/>
                <a:buFont typeface="Libre Franklin"/>
                <a:buNone/>
              </a:pPr>
              <a:r>
                <a:t/>
              </a:r>
              <a:endParaRPr b="1" i="0" sz="3100" u="none" cap="none" strike="noStrike">
                <a:solidFill>
                  <a:srgbClr val="0000FF"/>
                </a:solidFill>
                <a:latin typeface="DFKai-SB"/>
                <a:ea typeface="DFKai-SB"/>
                <a:cs typeface="DFKai-SB"/>
                <a:sym typeface="DFKai-SB"/>
              </a:endParaRPr>
            </a:p>
          </p:txBody>
        </p:sp>
        <p:sp>
          <p:nvSpPr>
            <p:cNvPr id="224" name="Google Shape;224;p3"/>
            <p:cNvSpPr/>
            <p:nvPr/>
          </p:nvSpPr>
          <p:spPr>
            <a:xfrm rot="-5400054">
              <a:off x="2058963" y="1340899"/>
              <a:ext cx="602011"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txBox="1"/>
            <p:nvPr/>
          </p:nvSpPr>
          <p:spPr>
            <a:xfrm rot="5399946">
              <a:off x="2344919" y="1346080"/>
              <a:ext cx="30100" cy="30100"/>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26" name="Google Shape;226;p3"/>
            <p:cNvSpPr/>
            <p:nvPr/>
          </p:nvSpPr>
          <p:spPr>
            <a:xfrm>
              <a:off x="1829894" y="0"/>
              <a:ext cx="1060124" cy="1060124"/>
            </a:xfrm>
            <a:prstGeom prst="ellipse">
              <a:avLst/>
            </a:prstGeom>
            <a:solidFill>
              <a:srgbClr val="0066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txBox="1"/>
            <p:nvPr/>
          </p:nvSpPr>
          <p:spPr>
            <a:xfrm>
              <a:off x="1985146" y="155252"/>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1" i="0" sz="2400" u="none" cap="none" strike="noStrike">
                <a:solidFill>
                  <a:schemeClr val="lt1"/>
                </a:solidFill>
                <a:latin typeface="DFKai-SB"/>
                <a:ea typeface="DFKai-SB"/>
                <a:cs typeface="DFKai-SB"/>
                <a:sym typeface="DFKai-SB"/>
              </a:endParaRPr>
            </a:p>
          </p:txBody>
        </p:sp>
        <p:sp>
          <p:nvSpPr>
            <p:cNvPr id="228" name="Google Shape;228;p3"/>
            <p:cNvSpPr/>
            <p:nvPr/>
          </p:nvSpPr>
          <p:spPr>
            <a:xfrm rot="-2181911">
              <a:off x="2686799" y="1598633"/>
              <a:ext cx="540728"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txBox="1"/>
            <p:nvPr/>
          </p:nvSpPr>
          <p:spPr>
            <a:xfrm rot="-2181911">
              <a:off x="2943645" y="1605346"/>
              <a:ext cx="27036" cy="27036"/>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30" name="Google Shape;230;p3"/>
            <p:cNvSpPr/>
            <p:nvPr/>
          </p:nvSpPr>
          <p:spPr>
            <a:xfrm>
              <a:off x="3071648" y="614205"/>
              <a:ext cx="1060124" cy="1060124"/>
            </a:xfrm>
            <a:prstGeom prst="ellipse">
              <a:avLst/>
            </a:prstGeom>
            <a:solidFill>
              <a:srgbClr val="0070C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txBox="1"/>
            <p:nvPr/>
          </p:nvSpPr>
          <p:spPr>
            <a:xfrm>
              <a:off x="3226900" y="769457"/>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rgbClr val="FFFFFF"/>
                </a:solidFill>
                <a:latin typeface="DFKai-SB"/>
                <a:ea typeface="DFKai-SB"/>
                <a:cs typeface="DFKai-SB"/>
                <a:sym typeface="DFKai-SB"/>
              </a:endParaRPr>
            </a:p>
          </p:txBody>
        </p:sp>
        <p:sp>
          <p:nvSpPr>
            <p:cNvPr id="232" name="Google Shape;232;p3"/>
            <p:cNvSpPr/>
            <p:nvPr/>
          </p:nvSpPr>
          <p:spPr>
            <a:xfrm rot="933977">
              <a:off x="2850453" y="2252713"/>
              <a:ext cx="558040"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txBox="1"/>
            <p:nvPr/>
          </p:nvSpPr>
          <p:spPr>
            <a:xfrm rot="933977">
              <a:off x="3115522" y="2258993"/>
              <a:ext cx="27902" cy="27902"/>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34" name="Google Shape;234;p3"/>
            <p:cNvSpPr/>
            <p:nvPr/>
          </p:nvSpPr>
          <p:spPr>
            <a:xfrm>
              <a:off x="3378817" y="1960001"/>
              <a:ext cx="1060124" cy="1060124"/>
            </a:xfrm>
            <a:prstGeom prst="ellipse">
              <a:avLst/>
            </a:prstGeom>
            <a:solidFill>
              <a:srgbClr val="C0000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txBox="1"/>
            <p:nvPr/>
          </p:nvSpPr>
          <p:spPr>
            <a:xfrm>
              <a:off x="3534069" y="2115253"/>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rgbClr val="FFFFFF"/>
                </a:solidFill>
                <a:latin typeface="DFKai-SB"/>
                <a:ea typeface="DFKai-SB"/>
                <a:cs typeface="DFKai-SB"/>
                <a:sym typeface="DFKai-SB"/>
              </a:endParaRPr>
            </a:p>
          </p:txBody>
        </p:sp>
        <p:sp>
          <p:nvSpPr>
            <p:cNvPr id="236" name="Google Shape;236;p3"/>
            <p:cNvSpPr/>
            <p:nvPr/>
          </p:nvSpPr>
          <p:spPr>
            <a:xfrm rot="3930463">
              <a:off x="2321138" y="2740341"/>
              <a:ext cx="717283"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txBox="1"/>
            <p:nvPr/>
          </p:nvSpPr>
          <p:spPr>
            <a:xfrm rot="3930463">
              <a:off x="2661848" y="2742640"/>
              <a:ext cx="35864" cy="35864"/>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38" name="Google Shape;238;p3"/>
            <p:cNvSpPr/>
            <p:nvPr/>
          </p:nvSpPr>
          <p:spPr>
            <a:xfrm>
              <a:off x="2518148" y="3039246"/>
              <a:ext cx="1060124" cy="1060124"/>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txBox="1"/>
            <p:nvPr/>
          </p:nvSpPr>
          <p:spPr>
            <a:xfrm>
              <a:off x="2673400" y="3194498"/>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rgbClr val="FFFFFF"/>
                </a:solidFill>
                <a:latin typeface="DFKai-SB"/>
                <a:ea typeface="DFKai-SB"/>
                <a:cs typeface="DFKai-SB"/>
                <a:sym typeface="DFKai-SB"/>
              </a:endParaRPr>
            </a:p>
          </p:txBody>
        </p:sp>
        <p:sp>
          <p:nvSpPr>
            <p:cNvPr id="240" name="Google Shape;240;p3"/>
            <p:cNvSpPr/>
            <p:nvPr/>
          </p:nvSpPr>
          <p:spPr>
            <a:xfrm rot="6876964">
              <a:off x="1678910" y="2740469"/>
              <a:ext cx="718758"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
            <p:cNvSpPr txBox="1"/>
            <p:nvPr/>
          </p:nvSpPr>
          <p:spPr>
            <a:xfrm rot="-3923036">
              <a:off x="2020320" y="2742731"/>
              <a:ext cx="35937" cy="35937"/>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42" name="Google Shape;242;p3"/>
            <p:cNvSpPr/>
            <p:nvPr/>
          </p:nvSpPr>
          <p:spPr>
            <a:xfrm>
              <a:off x="1137742" y="3039246"/>
              <a:ext cx="1060124" cy="1060124"/>
            </a:xfrm>
            <a:prstGeom prst="ellipse">
              <a:avLst/>
            </a:prstGeom>
            <a:solidFill>
              <a:srgbClr val="5B737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txBox="1"/>
            <p:nvPr/>
          </p:nvSpPr>
          <p:spPr>
            <a:xfrm>
              <a:off x="1292994" y="3194498"/>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1" i="0" sz="2400" u="none" cap="none" strike="noStrike">
                <a:solidFill>
                  <a:schemeClr val="lt1"/>
                </a:solidFill>
                <a:latin typeface="DFKai-SB"/>
                <a:ea typeface="DFKai-SB"/>
                <a:cs typeface="DFKai-SB"/>
                <a:sym typeface="DFKai-SB"/>
              </a:endParaRPr>
            </a:p>
          </p:txBody>
        </p:sp>
        <p:sp>
          <p:nvSpPr>
            <p:cNvPr id="244" name="Google Shape;244;p3"/>
            <p:cNvSpPr/>
            <p:nvPr/>
          </p:nvSpPr>
          <p:spPr>
            <a:xfrm rot="9868281">
              <a:off x="1307596" y="2252725"/>
              <a:ext cx="561772"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
            <p:cNvSpPr txBox="1"/>
            <p:nvPr/>
          </p:nvSpPr>
          <p:spPr>
            <a:xfrm rot="-931719">
              <a:off x="1574438" y="2258912"/>
              <a:ext cx="28088" cy="2808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46" name="Google Shape;246;p3"/>
            <p:cNvSpPr/>
            <p:nvPr/>
          </p:nvSpPr>
          <p:spPr>
            <a:xfrm>
              <a:off x="277073" y="1960001"/>
              <a:ext cx="1060124" cy="1060124"/>
            </a:xfrm>
            <a:prstGeom prst="ellipse">
              <a:avLst/>
            </a:prstGeom>
            <a:solidFill>
              <a:srgbClr val="00206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
            <p:cNvSpPr txBox="1"/>
            <p:nvPr/>
          </p:nvSpPr>
          <p:spPr>
            <a:xfrm>
              <a:off x="432325" y="2115253"/>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0" i="0" sz="2400" u="none" cap="none" strike="noStrike">
                <a:solidFill>
                  <a:srgbClr val="FFFFFF"/>
                </a:solidFill>
                <a:latin typeface="DFKai-SB"/>
                <a:ea typeface="DFKai-SB"/>
                <a:cs typeface="DFKai-SB"/>
                <a:sym typeface="DFKai-SB"/>
              </a:endParaRPr>
            </a:p>
          </p:txBody>
        </p:sp>
        <p:sp>
          <p:nvSpPr>
            <p:cNvPr id="248" name="Google Shape;248;p3"/>
            <p:cNvSpPr/>
            <p:nvPr/>
          </p:nvSpPr>
          <p:spPr>
            <a:xfrm rot="-8821452">
              <a:off x="1533850" y="1651829"/>
              <a:ext cx="460765" cy="40462"/>
            </a:xfrm>
            <a:custGeom>
              <a:rect b="b" l="l" r="r" t="t"/>
              <a:pathLst>
                <a:path extrusionOk="0" h="120000" w="120000">
                  <a:moveTo>
                    <a:pt x="0" y="60000"/>
                  </a:moveTo>
                  <a:lnTo>
                    <a:pt x="120000" y="60000"/>
                  </a:lnTo>
                </a:path>
              </a:pathLst>
            </a:custGeom>
            <a:noFill/>
            <a:ln cap="flat" cmpd="sng" w="25400">
              <a:solidFill>
                <a:srgbClr val="5F616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txBox="1"/>
            <p:nvPr/>
          </p:nvSpPr>
          <p:spPr>
            <a:xfrm rot="1978548">
              <a:off x="1752714" y="1660541"/>
              <a:ext cx="23038" cy="23038"/>
            </a:xfrm>
            <a:prstGeom prst="rect">
              <a:avLst/>
            </a:prstGeom>
            <a:noFill/>
            <a:ln>
              <a:noFill/>
            </a:ln>
          </p:spPr>
          <p:txBody>
            <a:bodyPr anchorCtr="0" anchor="ctr" bIns="0" lIns="12700" spcFirstLastPara="1" rIns="12700" wrap="square" tIns="0">
              <a:noAutofit/>
            </a:bodyPr>
            <a:lstStyle/>
            <a:p>
              <a:pPr indent="0" lvl="0" marL="0" marR="0" rtl="0" algn="ctr">
                <a:lnSpc>
                  <a:spcPct val="90000"/>
                </a:lnSpc>
                <a:spcBef>
                  <a:spcPts val="0"/>
                </a:spcBef>
                <a:spcAft>
                  <a:spcPts val="0"/>
                </a:spcAft>
                <a:buClr>
                  <a:schemeClr val="dk1"/>
                </a:buClr>
                <a:buSzPts val="500"/>
                <a:buFont typeface="Libre Franklin"/>
                <a:buNone/>
              </a:pPr>
              <a:r>
                <a:t/>
              </a:r>
              <a:endParaRPr sz="500">
                <a:solidFill>
                  <a:schemeClr val="dk1"/>
                </a:solidFill>
                <a:latin typeface="DFKai-SB"/>
                <a:ea typeface="DFKai-SB"/>
                <a:cs typeface="DFKai-SB"/>
                <a:sym typeface="DFKai-SB"/>
              </a:endParaRPr>
            </a:p>
          </p:txBody>
        </p:sp>
        <p:sp>
          <p:nvSpPr>
            <p:cNvPr id="250" name="Google Shape;250;p3"/>
            <p:cNvSpPr/>
            <p:nvPr/>
          </p:nvSpPr>
          <p:spPr>
            <a:xfrm>
              <a:off x="596233" y="728100"/>
              <a:ext cx="1060124" cy="1060124"/>
            </a:xfrm>
            <a:prstGeom prst="ellipse">
              <a:avLst/>
            </a:prstGeom>
            <a:solidFill>
              <a:srgbClr val="FF66F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
            <p:cNvSpPr txBox="1"/>
            <p:nvPr/>
          </p:nvSpPr>
          <p:spPr>
            <a:xfrm>
              <a:off x="751485" y="883352"/>
              <a:ext cx="749620" cy="749620"/>
            </a:xfrm>
            <a:prstGeom prst="rect">
              <a:avLst/>
            </a:prstGeom>
            <a:noFill/>
            <a:ln>
              <a:noFill/>
            </a:ln>
          </p:spPr>
          <p:txBody>
            <a:bodyPr anchorCtr="0" anchor="ctr" bIns="15225" lIns="15225" spcFirstLastPara="1" rIns="15225" wrap="square" tIns="15225">
              <a:noAutofit/>
            </a:bodyPr>
            <a:lstStyle/>
            <a:p>
              <a:pPr indent="0" lvl="0" marL="0" marR="0" rtl="0" algn="ctr">
                <a:lnSpc>
                  <a:spcPct val="100000"/>
                </a:lnSpc>
                <a:spcBef>
                  <a:spcPts val="0"/>
                </a:spcBef>
                <a:spcAft>
                  <a:spcPts val="0"/>
                </a:spcAft>
                <a:buClr>
                  <a:schemeClr val="dk1"/>
                </a:buClr>
                <a:buSzPts val="2400"/>
                <a:buFont typeface="Libre Franklin"/>
                <a:buNone/>
              </a:pPr>
              <a:r>
                <a:t/>
              </a:r>
              <a:endParaRPr b="1" i="0" sz="2400" u="none" cap="none" strike="noStrike">
                <a:solidFill>
                  <a:srgbClr val="0000FF"/>
                </a:solidFill>
                <a:latin typeface="DFKai-SB"/>
                <a:ea typeface="DFKai-SB"/>
                <a:cs typeface="DFKai-SB"/>
                <a:sym typeface="DFKai-SB"/>
              </a:endParaRPr>
            </a:p>
          </p:txBody>
        </p:sp>
      </p:grpSp>
      <p:pic>
        <p:nvPicPr>
          <p:cNvPr id="252" name="Google Shape;252;p3"/>
          <p:cNvPicPr preferRelativeResize="0"/>
          <p:nvPr/>
        </p:nvPicPr>
        <p:blipFill rotWithShape="1">
          <a:blip r:embed="rId3">
            <a:alphaModFix/>
          </a:blip>
          <a:srcRect b="0" l="0" r="0" t="0"/>
          <a:stretch/>
        </p:blipFill>
        <p:spPr>
          <a:xfrm>
            <a:off x="1772145" y="2402594"/>
            <a:ext cx="1080120" cy="936105"/>
          </a:xfrm>
          <a:prstGeom prst="rect">
            <a:avLst/>
          </a:prstGeom>
          <a:noFill/>
          <a:ln>
            <a:noFill/>
          </a:ln>
          <a:effectLst>
            <a:outerShdw blurRad="50800" rotWithShape="0" algn="tr" dir="8100000" dist="38100">
              <a:srgbClr val="000000">
                <a:alpha val="40000"/>
              </a:srgbClr>
            </a:outerShdw>
          </a:effectLst>
        </p:spPr>
      </p:pic>
      <p:sp>
        <p:nvSpPr>
          <p:cNvPr id="253" name="Google Shape;253;p3"/>
          <p:cNvSpPr/>
          <p:nvPr/>
        </p:nvSpPr>
        <p:spPr>
          <a:xfrm>
            <a:off x="1852611" y="1092248"/>
            <a:ext cx="919189"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2400">
                <a:solidFill>
                  <a:schemeClr val="lt1"/>
                </a:solidFill>
                <a:latin typeface="DFKai-SB"/>
                <a:ea typeface="DFKai-SB"/>
                <a:cs typeface="DFKai-SB"/>
                <a:sym typeface="DFKai-SB"/>
              </a:rPr>
              <a:t>農業</a:t>
            </a:r>
            <a:endParaRPr/>
          </a:p>
        </p:txBody>
      </p:sp>
      <p:sp>
        <p:nvSpPr>
          <p:cNvPr id="254" name="Google Shape;254;p3"/>
          <p:cNvSpPr txBox="1"/>
          <p:nvPr/>
        </p:nvSpPr>
        <p:spPr>
          <a:xfrm>
            <a:off x="3132423" y="1731239"/>
            <a:ext cx="86409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2400">
                <a:solidFill>
                  <a:schemeClr val="lt1"/>
                </a:solidFill>
                <a:latin typeface="DFKai-SB"/>
                <a:ea typeface="DFKai-SB"/>
                <a:cs typeface="DFKai-SB"/>
                <a:sym typeface="DFKai-SB"/>
              </a:rPr>
              <a:t>食品</a:t>
            </a:r>
            <a:endParaRPr/>
          </a:p>
        </p:txBody>
      </p:sp>
      <p:sp>
        <p:nvSpPr>
          <p:cNvPr id="255" name="Google Shape;255;p3"/>
          <p:cNvSpPr txBox="1"/>
          <p:nvPr/>
        </p:nvSpPr>
        <p:spPr>
          <a:xfrm>
            <a:off x="3419897" y="3066691"/>
            <a:ext cx="9361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2400">
                <a:solidFill>
                  <a:schemeClr val="lt1"/>
                </a:solidFill>
                <a:latin typeface="DFKai-SB"/>
                <a:ea typeface="DFKai-SB"/>
                <a:cs typeface="DFKai-SB"/>
                <a:sym typeface="DFKai-SB"/>
              </a:rPr>
              <a:t>餐旅</a:t>
            </a:r>
            <a:endParaRPr/>
          </a:p>
        </p:txBody>
      </p:sp>
      <p:sp>
        <p:nvSpPr>
          <p:cNvPr id="256" name="Google Shape;256;p3"/>
          <p:cNvSpPr txBox="1"/>
          <p:nvPr/>
        </p:nvSpPr>
        <p:spPr>
          <a:xfrm>
            <a:off x="2555801" y="4175691"/>
            <a:ext cx="864096"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2400">
                <a:solidFill>
                  <a:schemeClr val="lt1"/>
                </a:solidFill>
                <a:latin typeface="DFKai-SB"/>
                <a:ea typeface="DFKai-SB"/>
                <a:cs typeface="DFKai-SB"/>
                <a:sym typeface="DFKai-SB"/>
              </a:rPr>
              <a:t>機械</a:t>
            </a:r>
            <a:endParaRPr/>
          </a:p>
        </p:txBody>
      </p:sp>
      <p:sp>
        <p:nvSpPr>
          <p:cNvPr id="257" name="Google Shape;257;p3"/>
          <p:cNvSpPr txBox="1"/>
          <p:nvPr/>
        </p:nvSpPr>
        <p:spPr>
          <a:xfrm>
            <a:off x="1186194" y="4100157"/>
            <a:ext cx="864096" cy="612732"/>
          </a:xfrm>
          <a:prstGeom prst="rect">
            <a:avLst/>
          </a:prstGeom>
          <a:noFill/>
          <a:ln>
            <a:noFill/>
          </a:ln>
        </p:spPr>
        <p:txBody>
          <a:bodyPr anchorCtr="0" anchor="t" bIns="45700" lIns="91425" spcFirstLastPara="1" rIns="91425" wrap="square" tIns="45700">
            <a:spAutoFit/>
          </a:bodyPr>
          <a:lstStyle/>
          <a:p>
            <a:pPr indent="0" lvl="0" marL="0" marR="0" rtl="0" algn="ctr">
              <a:lnSpc>
                <a:spcPct val="83333"/>
              </a:lnSpc>
              <a:spcBef>
                <a:spcPts val="0"/>
              </a:spcBef>
              <a:spcAft>
                <a:spcPts val="0"/>
              </a:spcAft>
              <a:buNone/>
            </a:pPr>
            <a:r>
              <a:rPr b="1" lang="zh-TW" sz="2400">
                <a:solidFill>
                  <a:schemeClr val="lt1"/>
                </a:solidFill>
                <a:latin typeface="DFKai-SB"/>
                <a:ea typeface="DFKai-SB"/>
                <a:cs typeface="DFKai-SB"/>
                <a:sym typeface="DFKai-SB"/>
              </a:rPr>
              <a:t>土木建築</a:t>
            </a:r>
            <a:endParaRPr/>
          </a:p>
        </p:txBody>
      </p:sp>
      <p:sp>
        <p:nvSpPr>
          <p:cNvPr id="258" name="Google Shape;258;p3"/>
          <p:cNvSpPr txBox="1"/>
          <p:nvPr/>
        </p:nvSpPr>
        <p:spPr>
          <a:xfrm>
            <a:off x="322098" y="3043186"/>
            <a:ext cx="864096" cy="612732"/>
          </a:xfrm>
          <a:prstGeom prst="rect">
            <a:avLst/>
          </a:prstGeom>
          <a:noFill/>
          <a:ln>
            <a:noFill/>
          </a:ln>
        </p:spPr>
        <p:txBody>
          <a:bodyPr anchorCtr="0" anchor="t" bIns="45700" lIns="91425" spcFirstLastPara="1" rIns="91425" wrap="square" tIns="45700">
            <a:spAutoFit/>
          </a:bodyPr>
          <a:lstStyle/>
          <a:p>
            <a:pPr indent="0" lvl="0" marL="0" marR="0" rtl="0" algn="ctr">
              <a:lnSpc>
                <a:spcPct val="83333"/>
              </a:lnSpc>
              <a:spcBef>
                <a:spcPts val="0"/>
              </a:spcBef>
              <a:spcAft>
                <a:spcPts val="0"/>
              </a:spcAft>
              <a:buNone/>
            </a:pPr>
            <a:r>
              <a:rPr b="1" lang="zh-TW" sz="2400">
                <a:solidFill>
                  <a:schemeClr val="lt1"/>
                </a:solidFill>
                <a:latin typeface="DFKai-SB"/>
                <a:ea typeface="DFKai-SB"/>
                <a:cs typeface="DFKai-SB"/>
                <a:sym typeface="DFKai-SB"/>
              </a:rPr>
              <a:t>商業管理</a:t>
            </a:r>
            <a:endParaRPr/>
          </a:p>
        </p:txBody>
      </p:sp>
      <p:sp>
        <p:nvSpPr>
          <p:cNvPr id="259" name="Google Shape;259;p3"/>
          <p:cNvSpPr txBox="1"/>
          <p:nvPr/>
        </p:nvSpPr>
        <p:spPr>
          <a:xfrm>
            <a:off x="611980" y="1844824"/>
            <a:ext cx="936104" cy="461665"/>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2400">
                <a:solidFill>
                  <a:schemeClr val="lt1"/>
                </a:solidFill>
                <a:latin typeface="DFKai-SB"/>
                <a:ea typeface="DFKai-SB"/>
                <a:cs typeface="DFKai-SB"/>
                <a:sym typeface="DFKai-SB"/>
              </a:rPr>
              <a:t>其它</a:t>
            </a:r>
            <a:endParaRPr/>
          </a:p>
        </p:txBody>
      </p:sp>
      <p:pic>
        <p:nvPicPr>
          <p:cNvPr id="260" name="Google Shape;260;p3"/>
          <p:cNvPicPr preferRelativeResize="0"/>
          <p:nvPr>
            <p:ph idx="1" type="body"/>
          </p:nvPr>
        </p:nvPicPr>
        <p:blipFill rotWithShape="1">
          <a:blip r:embed="rId4">
            <a:alphaModFix/>
          </a:blip>
          <a:srcRect b="0" l="0" r="0" t="0"/>
          <a:stretch/>
        </p:blipFill>
        <p:spPr>
          <a:xfrm>
            <a:off x="4503960" y="775838"/>
            <a:ext cx="4640040" cy="6082162"/>
          </a:xfrm>
          <a:prstGeom prst="rect">
            <a:avLst/>
          </a:prstGeom>
          <a:noFill/>
          <a:ln>
            <a:noFill/>
          </a:ln>
        </p:spPr>
      </p:pic>
      <p:pic>
        <p:nvPicPr>
          <p:cNvPr id="261" name="Google Shape;261;p3"/>
          <p:cNvPicPr preferRelativeResize="0"/>
          <p:nvPr/>
        </p:nvPicPr>
        <p:blipFill rotWithShape="1">
          <a:blip r:embed="rId5">
            <a:alphaModFix/>
          </a:blip>
          <a:srcRect b="0" l="0" r="0" t="0"/>
          <a:stretch/>
        </p:blipFill>
        <p:spPr>
          <a:xfrm>
            <a:off x="288207" y="57223"/>
            <a:ext cx="1112379" cy="883910"/>
          </a:xfrm>
          <a:prstGeom prst="rect">
            <a:avLst/>
          </a:prstGeom>
          <a:noFill/>
          <a:ln>
            <a:noFill/>
          </a:ln>
          <a:effectLst>
            <a:outerShdw blurRad="50800" rotWithShape="0" algn="tr" dir="8100000" dist="38100">
              <a:srgbClr val="000000">
                <a:alpha val="40000"/>
              </a:srgbClr>
            </a:outerShdw>
          </a:effectLst>
        </p:spPr>
      </p:pic>
      <p:sp>
        <p:nvSpPr>
          <p:cNvPr id="262" name="Google Shape;262;p3"/>
          <p:cNvSpPr txBox="1"/>
          <p:nvPr/>
        </p:nvSpPr>
        <p:spPr>
          <a:xfrm>
            <a:off x="1548084" y="128770"/>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
        <p:nvSpPr>
          <p:cNvPr id="263" name="Google Shape;263;p3"/>
          <p:cNvSpPr/>
          <p:nvPr/>
        </p:nvSpPr>
        <p:spPr>
          <a:xfrm>
            <a:off x="6408639" y="6112571"/>
            <a:ext cx="1359582" cy="504056"/>
          </a:xfrm>
          <a:prstGeom prst="rect">
            <a:avLst/>
          </a:prstGeom>
          <a:solidFill>
            <a:srgbClr val="FF66F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lt1"/>
                </a:solidFill>
                <a:latin typeface="DFKai-SB"/>
                <a:ea typeface="DFKai-SB"/>
                <a:cs typeface="DFKai-SB"/>
                <a:sym typeface="DFKai-SB"/>
              </a:rPr>
              <a:t>門市服務科</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822"/>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500"/>
                                        <p:tgtEl>
                                          <p:spTgt spid="2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p29"/>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486" name="Google Shape;486;p29"/>
          <p:cNvPicPr preferRelativeResize="0"/>
          <p:nvPr>
            <p:ph idx="1" type="body"/>
          </p:nvPr>
        </p:nvPicPr>
        <p:blipFill rotWithShape="1">
          <a:blip r:embed="rId3">
            <a:alphaModFix/>
          </a:blip>
          <a:srcRect b="0" l="0" r="0" t="0"/>
          <a:stretch/>
        </p:blipFill>
        <p:spPr>
          <a:xfrm>
            <a:off x="251520" y="914400"/>
            <a:ext cx="8448937" cy="4752528"/>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30"/>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C00000"/>
              </a:buClr>
              <a:buSzPts val="4000"/>
              <a:buFont typeface="Libre Franklin Medium"/>
              <a:buNone/>
            </a:pPr>
            <a:r>
              <a:rPr b="1" lang="zh-TW" sz="4000">
                <a:solidFill>
                  <a:srgbClr val="C00000"/>
                </a:solidFill>
              </a:rPr>
              <a:t>同時獲得全國決賽佳作</a:t>
            </a:r>
            <a:endParaRPr/>
          </a:p>
        </p:txBody>
      </p:sp>
      <p:pic>
        <p:nvPicPr>
          <p:cNvPr id="492" name="Google Shape;492;p30"/>
          <p:cNvPicPr preferRelativeResize="0"/>
          <p:nvPr>
            <p:ph idx="1" type="body"/>
          </p:nvPr>
        </p:nvPicPr>
        <p:blipFill rotWithShape="1">
          <a:blip r:embed="rId3">
            <a:alphaModFix/>
          </a:blip>
          <a:srcRect b="0" l="0" r="0" t="0"/>
          <a:stretch/>
        </p:blipFill>
        <p:spPr>
          <a:xfrm>
            <a:off x="144000" y="1052736"/>
            <a:ext cx="9000000" cy="50625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C00000"/>
              </a:buClr>
              <a:buSzPts val="4000"/>
              <a:buFont typeface="Libre Franklin Medium"/>
              <a:buNone/>
            </a:pPr>
            <a:r>
              <a:rPr b="1" lang="zh-TW" sz="4000">
                <a:solidFill>
                  <a:srgbClr val="C00000"/>
                </a:solidFill>
              </a:rPr>
              <a:t>同時獲得全國決賽佳作</a:t>
            </a:r>
            <a:endParaRPr sz="4000"/>
          </a:p>
        </p:txBody>
      </p:sp>
      <p:pic>
        <p:nvPicPr>
          <p:cNvPr id="498" name="Google Shape;498;p31"/>
          <p:cNvPicPr preferRelativeResize="0"/>
          <p:nvPr>
            <p:ph idx="1" type="body"/>
          </p:nvPr>
        </p:nvPicPr>
        <p:blipFill rotWithShape="1">
          <a:blip r:embed="rId3">
            <a:alphaModFix/>
          </a:blip>
          <a:srcRect b="0" l="0" r="0" t="0"/>
          <a:stretch/>
        </p:blipFill>
        <p:spPr>
          <a:xfrm>
            <a:off x="72000" y="914400"/>
            <a:ext cx="9000000" cy="50625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p3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504" name="Google Shape;504;p32"/>
          <p:cNvPicPr preferRelativeResize="0"/>
          <p:nvPr>
            <p:ph idx="1" type="body"/>
          </p:nvPr>
        </p:nvPicPr>
        <p:blipFill rotWithShape="1">
          <a:blip r:embed="rId3">
            <a:alphaModFix/>
          </a:blip>
          <a:srcRect b="0" l="0" r="0" t="0"/>
          <a:stretch/>
        </p:blipFill>
        <p:spPr>
          <a:xfrm>
            <a:off x="72000" y="880991"/>
            <a:ext cx="9000000" cy="506250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p33"/>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510" name="Google Shape;510;p33"/>
          <p:cNvPicPr preferRelativeResize="0"/>
          <p:nvPr>
            <p:ph idx="1" type="body"/>
          </p:nvPr>
        </p:nvPicPr>
        <p:blipFill rotWithShape="1">
          <a:blip r:embed="rId3">
            <a:alphaModFix/>
          </a:blip>
          <a:srcRect b="0" l="0" r="0" t="0"/>
          <a:stretch/>
        </p:blipFill>
        <p:spPr>
          <a:xfrm>
            <a:off x="72000" y="901534"/>
            <a:ext cx="9000000" cy="5062501"/>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id="515" name="Google Shape;515;p3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516" name="Google Shape;516;p34"/>
          <p:cNvPicPr preferRelativeResize="0"/>
          <p:nvPr>
            <p:ph idx="1" type="body"/>
          </p:nvPr>
        </p:nvPicPr>
        <p:blipFill rotWithShape="1">
          <a:blip r:embed="rId3">
            <a:alphaModFix/>
          </a:blip>
          <a:srcRect b="0" l="0" r="0" t="0"/>
          <a:stretch/>
        </p:blipFill>
        <p:spPr>
          <a:xfrm>
            <a:off x="72000" y="1124744"/>
            <a:ext cx="9000000" cy="50625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35"/>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t/>
            </a:r>
            <a:endParaRPr/>
          </a:p>
        </p:txBody>
      </p:sp>
      <p:pic>
        <p:nvPicPr>
          <p:cNvPr id="522" name="Google Shape;522;p35"/>
          <p:cNvPicPr preferRelativeResize="0"/>
          <p:nvPr>
            <p:ph idx="1" type="body"/>
          </p:nvPr>
        </p:nvPicPr>
        <p:blipFill rotWithShape="1">
          <a:blip r:embed="rId3">
            <a:alphaModFix/>
          </a:blip>
          <a:srcRect b="0" l="0" r="0" t="0"/>
          <a:stretch/>
        </p:blipFill>
        <p:spPr>
          <a:xfrm>
            <a:off x="72000" y="1052736"/>
            <a:ext cx="9000000" cy="506250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sp>
        <p:nvSpPr>
          <p:cNvPr id="527" name="Google Shape;527;p36"/>
          <p:cNvSpPr txBox="1"/>
          <p:nvPr>
            <p:ph type="title"/>
          </p:nvPr>
        </p:nvSpPr>
        <p:spPr>
          <a:xfrm>
            <a:off x="822960" y="365760"/>
            <a:ext cx="7997512" cy="734868"/>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2800"/>
              <a:buFont typeface="Libre Franklin Medium"/>
              <a:buNone/>
            </a:pPr>
            <a:r>
              <a:rPr b="1" lang="zh-TW"/>
              <a:t>花農足球捧回110年度全國中等學校足球冠軍金杯</a:t>
            </a:r>
            <a:br>
              <a:rPr b="1" lang="zh-TW"/>
            </a:br>
            <a:r>
              <a:rPr b="1" lang="zh-TW"/>
              <a:t>111學年度獲得全國第四名</a:t>
            </a:r>
            <a:br>
              <a:rPr lang="zh-TW" sz="1800" cap="none">
                <a:latin typeface="Arial"/>
                <a:ea typeface="Arial"/>
                <a:cs typeface="Arial"/>
                <a:sym typeface="Arial"/>
              </a:rPr>
            </a:br>
            <a:endParaRPr sz="1800"/>
          </a:p>
        </p:txBody>
      </p:sp>
      <p:sp>
        <p:nvSpPr>
          <p:cNvPr id="528" name="Google Shape;528;p36"/>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pic>
        <p:nvPicPr>
          <p:cNvPr descr="https://scontent-hkt1-1.xx.fbcdn.net/v/t1.6435-0/s600x600/165065892_3857342421015494_2596786714821901576_n.jpg?_nc_cat=110&amp;ccb=1-3&amp;_nc_sid=b9115d&amp;_nc_ohc=Og1KsH8ZkRQAX_8X_oZ&amp;_nc_ht=scontent-hkt1-1.xx&amp;tp=7&amp;oh=826dee19fc0143090941a49dcfbc43ae&amp;oe=609BA7C1" id="529" name="Google Shape;529;p36"/>
          <p:cNvPicPr preferRelativeResize="0"/>
          <p:nvPr/>
        </p:nvPicPr>
        <p:blipFill rotWithShape="1">
          <a:blip r:embed="rId3">
            <a:alphaModFix/>
          </a:blip>
          <a:srcRect b="0" l="0" r="0" t="0"/>
          <a:stretch/>
        </p:blipFill>
        <p:spPr>
          <a:xfrm>
            <a:off x="800100" y="3584265"/>
            <a:ext cx="3063212" cy="2609932"/>
          </a:xfrm>
          <a:prstGeom prst="rect">
            <a:avLst/>
          </a:prstGeom>
          <a:noFill/>
          <a:ln>
            <a:noFill/>
          </a:ln>
        </p:spPr>
      </p:pic>
      <p:sp>
        <p:nvSpPr>
          <p:cNvPr id="530" name="Google Shape;530;p36"/>
          <p:cNvSpPr/>
          <p:nvPr/>
        </p:nvSpPr>
        <p:spPr>
          <a:xfrm>
            <a:off x="0" y="0"/>
            <a:ext cx="9144000" cy="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531" name="Google Shape;531;p36"/>
          <p:cNvSpPr/>
          <p:nvPr/>
        </p:nvSpPr>
        <p:spPr>
          <a:xfrm>
            <a:off x="0" y="0"/>
            <a:ext cx="9144000" cy="0"/>
          </a:xfrm>
          <a:prstGeom prst="rect">
            <a:avLst/>
          </a:prstGeom>
          <a:noFill/>
          <a:ln>
            <a:noFill/>
          </a:ln>
        </p:spPr>
        <p:txBody>
          <a:bodyPr anchorCtr="0" anchor="ctr" bIns="0" lIns="0" spcFirstLastPara="1" rIns="0" wrap="square" tIns="0">
            <a:sp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pic>
        <p:nvPicPr>
          <p:cNvPr descr="https://scontent-hkt1-1.xx.fbcdn.net/v/t1.6435-0/s600x600/166765379_3857342694348800_8532601131417057724_n.jpg?_nc_cat=105&amp;ccb=1-3&amp;_nc_sid=b9115d&amp;_nc_ohc=FpAmR4A6HV8AX-MwNsc&amp;_nc_ht=scontent-hkt1-1.xx&amp;tp=7&amp;oh=78d4a25523b1e88d25714e72c2cf72a7&amp;oe=609BF613" id="532" name="Google Shape;532;p36"/>
          <p:cNvPicPr preferRelativeResize="0"/>
          <p:nvPr/>
        </p:nvPicPr>
        <p:blipFill rotWithShape="1">
          <a:blip r:embed="rId4">
            <a:alphaModFix/>
          </a:blip>
          <a:srcRect b="0" l="0" r="0" t="0"/>
          <a:stretch/>
        </p:blipFill>
        <p:spPr>
          <a:xfrm>
            <a:off x="822960" y="1100628"/>
            <a:ext cx="3063212" cy="2297409"/>
          </a:xfrm>
          <a:prstGeom prst="rect">
            <a:avLst/>
          </a:prstGeom>
          <a:noFill/>
          <a:ln>
            <a:noFill/>
          </a:ln>
        </p:spPr>
      </p:pic>
      <p:sp>
        <p:nvSpPr>
          <p:cNvPr id="533" name="Google Shape;533;p36"/>
          <p:cNvSpPr/>
          <p:nvPr/>
        </p:nvSpPr>
        <p:spPr>
          <a:xfrm>
            <a:off x="0" y="0"/>
            <a:ext cx="9144000" cy="0"/>
          </a:xfrm>
          <a:prstGeom prst="rect">
            <a:avLst/>
          </a:prstGeom>
          <a:noFill/>
          <a:ln>
            <a:noFill/>
          </a:ln>
        </p:spPr>
        <p:txBody>
          <a:bodyPr anchorCtr="0" anchor="ctr" bIns="45700" lIns="91425" spcFirstLastPara="1" rIns="91425" wrap="square" tIns="45700">
            <a:spAutoFit/>
          </a:bodyPr>
          <a:lstStyle/>
          <a:p>
            <a:pPr indent="0" lvl="0" marL="0" marR="0" rtl="0" algn="l">
              <a:lnSpc>
                <a:spcPct val="100000"/>
              </a:lnSpc>
              <a:spcBef>
                <a:spcPts val="0"/>
              </a:spcBef>
              <a:spcAft>
                <a:spcPts val="0"/>
              </a:spcAft>
              <a:buClr>
                <a:srgbClr val="385898"/>
              </a:buClr>
              <a:buSzPts val="1800"/>
              <a:buFont typeface="Arial"/>
              <a:buNone/>
            </a:pPr>
            <a:r>
              <a:rPr b="1" i="0" lang="zh-TW" sz="1800" u="none" cap="none" strike="noStrike">
                <a:solidFill>
                  <a:srgbClr val="385898"/>
                </a:solidFill>
                <a:latin typeface="Arial"/>
                <a:ea typeface="Arial"/>
                <a:cs typeface="Arial"/>
                <a:sym typeface="Arial"/>
              </a:rPr>
              <a:t>+4</a:t>
            </a:r>
            <a:endParaRPr b="0" i="0" sz="1800" u="none" cap="none" strike="noStrike">
              <a:solidFill>
                <a:srgbClr val="385898"/>
              </a:solidFill>
              <a:latin typeface="Arial"/>
              <a:ea typeface="Arial"/>
              <a:cs typeface="Arial"/>
              <a:sym typeface="Arial"/>
            </a:endParaRPr>
          </a:p>
          <a:p>
            <a:pPr indent="0" lvl="0" marL="0" marR="0" rtl="0" algn="l">
              <a:lnSpc>
                <a:spcPct val="100000"/>
              </a:lnSpc>
              <a:spcBef>
                <a:spcPts val="0"/>
              </a:spcBef>
              <a:spcAft>
                <a:spcPts val="0"/>
              </a:spcAft>
              <a:buClr>
                <a:srgbClr val="65676B"/>
              </a:buClr>
              <a:buSzPts val="1100"/>
              <a:buFont typeface="Quattrocento Sans"/>
              <a:buNone/>
            </a:pPr>
            <a:r>
              <a:rPr b="0" i="0" lang="zh-TW" sz="1100" u="none" cap="none" strike="noStrike">
                <a:solidFill>
                  <a:srgbClr val="65676B"/>
                </a:solidFill>
                <a:latin typeface="Quattrocento Sans"/>
                <a:ea typeface="Quattrocento Sans"/>
                <a:cs typeface="Quattrocento Sans"/>
                <a:sym typeface="Quattrocento Sans"/>
              </a:rPr>
              <a:t>  </a:t>
            </a:r>
            <a:endParaRPr/>
          </a:p>
          <a:p>
            <a:pPr indent="0" lvl="0" marL="0" marR="0" rtl="0" algn="l">
              <a:lnSpc>
                <a:spcPct val="100000"/>
              </a:lnSpc>
              <a:spcBef>
                <a:spcPts val="0"/>
              </a:spcBef>
              <a:spcAft>
                <a:spcPts val="0"/>
              </a:spcAft>
              <a:buClr>
                <a:srgbClr val="65676B"/>
              </a:buClr>
              <a:buSzPts val="1100"/>
              <a:buFont typeface="Quattrocento Sans"/>
              <a:buNone/>
            </a:pPr>
            <a:r>
              <a:rPr b="0" i="0" lang="zh-TW" sz="1100" u="none" cap="none" strike="noStrike">
                <a:solidFill>
                  <a:srgbClr val="65676B"/>
                </a:solidFill>
                <a:latin typeface="Quattrocento Sans"/>
                <a:ea typeface="Quattrocento Sans"/>
                <a:cs typeface="Quattrocento Sans"/>
                <a:sym typeface="Quattrocento Sans"/>
              </a:rPr>
              <a:t>  </a:t>
            </a:r>
            <a:endParaRPr/>
          </a:p>
          <a:p>
            <a:pPr indent="0" lvl="0" marL="0" marR="0" rtl="0" algn="l">
              <a:lnSpc>
                <a:spcPct val="100000"/>
              </a:lnSpc>
              <a:spcBef>
                <a:spcPts val="0"/>
              </a:spcBef>
              <a:spcAft>
                <a:spcPts val="0"/>
              </a:spcAft>
              <a:buClr>
                <a:srgbClr val="65676B"/>
              </a:buClr>
              <a:buSzPts val="1100"/>
              <a:buFont typeface="Quattrocento Sans"/>
              <a:buNone/>
            </a:pPr>
            <a:r>
              <a:rPr b="0" i="0" lang="zh-TW" sz="1100" u="none" cap="none" strike="noStrike">
                <a:solidFill>
                  <a:srgbClr val="65676B"/>
                </a:solidFill>
                <a:latin typeface="Quattrocento Sans"/>
                <a:ea typeface="Quattrocento Sans"/>
                <a:cs typeface="Quattrocento Sans"/>
                <a:sym typeface="Quattrocento Sans"/>
              </a:rPr>
              <a:t>  </a:t>
            </a:r>
            <a:endParaRPr b="0" i="0" sz="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65676B"/>
              </a:buClr>
              <a:buSzPts val="1000"/>
              <a:buFont typeface="Quattrocento Sans"/>
              <a:buNone/>
            </a:pPr>
            <a:br>
              <a:rPr b="0" i="0" lang="zh-TW" sz="1000" u="none" cap="none" strike="noStrike">
                <a:solidFill>
                  <a:srgbClr val="65676B"/>
                </a:solidFill>
                <a:latin typeface="Quattrocento Sans"/>
                <a:ea typeface="Quattrocento Sans"/>
                <a:cs typeface="Quattrocento Sans"/>
                <a:sym typeface="Quattrocento Sans"/>
              </a:rPr>
            </a:br>
            <a:endParaRPr b="0" i="0" sz="1000" u="none" cap="none" strike="noStrike">
              <a:solidFill>
                <a:srgbClr val="65676B"/>
              </a:solidFill>
              <a:latin typeface="Quattrocento Sans"/>
              <a:ea typeface="Quattrocento Sans"/>
              <a:cs typeface="Quattrocento Sans"/>
              <a:sym typeface="Quattrocento Sans"/>
            </a:endParaRPr>
          </a:p>
        </p:txBody>
      </p:sp>
      <p:pic>
        <p:nvPicPr>
          <p:cNvPr descr="https://scontent-hkt1-1.xx.fbcdn.net/v/t1.6435-0/s600x600/166703952_3857342841015452_8113975689884061146_n.jpg?_nc_cat=102&amp;ccb=1-3&amp;_nc_sid=b9115d&amp;_nc_ohc=2tq1V8GLLhcAX8EnNjw&amp;_nc_ht=scontent-hkt1-1.xx&amp;tp=7&amp;oh=b1b9cd7a4425ffeb924ee0cb34eae2e9&amp;oe=609B970B" id="534" name="Google Shape;534;p36">
            <a:hlinkClick r:id="rId5"/>
          </p:cNvPr>
          <p:cNvPicPr preferRelativeResize="0"/>
          <p:nvPr/>
        </p:nvPicPr>
        <p:blipFill rotWithShape="1">
          <a:blip r:embed="rId6">
            <a:alphaModFix/>
          </a:blip>
          <a:srcRect b="0" l="0" r="0" t="0"/>
          <a:stretch/>
        </p:blipFill>
        <p:spPr>
          <a:xfrm>
            <a:off x="4517785" y="1123190"/>
            <a:ext cx="3803255" cy="5071007"/>
          </a:xfrm>
          <a:prstGeom prst="rect">
            <a:avLst/>
          </a:prstGeom>
          <a:noFill/>
          <a:ln>
            <a:noFill/>
          </a:ln>
        </p:spPr>
      </p:pic>
      <p:sp>
        <p:nvSpPr>
          <p:cNvPr descr="data:image/svg+xml,%3csvg%20xmlns='http://www.w3.org/2000/svg'%20xmlns:xlink='http://www.w3.org/1999/xlink'%20viewBox='0%200%2016%2016'%3e%3cdefs%3e%3clinearGradient%20id='a'%20x1='50%25'%20x2='50%25'%20y1='0%25'%20y2='100%25'%3e%3cstop%20offset='0%25'%20stop-color='%2318AFFF'/%3e%3cstop%20offset='100%25'%20stop-color='%230062DF'/%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200%200%200%200%200.299356041%200%200%200%200%200.681187726%200%200%200%200.3495684%200'/%3e%3c/filter%3e%3cpath%20id='b'%20d='M8%200a8%208%200%2000-8%208%208%208%200%201016%200%208%208%200%2000-8-8z'/%3e%3c/defs%3e%3cg%20fill='none'%3e%3cuse%20fill='url(%23a)'%20xlink:href='%23b'/%3e%3cuse%20fill='black'%20filter='url(%23c)'%20xlink:href='%23b'/%3e%3cpath%20fill='white'%20d='M12.162%207.338c.176.123.338.245.338.674%200%20.43-.229.604-.474.725a.73.73%200%2001.089.546c-.077.344-.392.611-.672.69.121.194.159.385.015.62-.185.295-.346.407-1.058.407H7.5c-.988%200-1.5-.546-1.5-1V7.665c0-1.23%201.467-2.275%201.467-3.13L7.361%203.47c-.005-.065.008-.224.058-.27.08-.079.301-.2.635-.2.218%200%20.363.041.534.123.581.277.732.978.732%201.542%200%20.271-.414%201.083-.47%201.364%200%200%20.867-.192%201.879-.199%201.061-.006%201.749.19%201.749.842%200%20.261-.219.523-.316.666zM3.6%207h.8a.6.6%200%2001.6.6v3.8a.6.6%200%2001-.6.6h-.8a.6.6%200%2001-.6-.6V7.6a.6.6%200%2001.6-.6z'/%3e%3c/g%3e%3c/svg%3e" id="535" name="Google Shape;535;p36"/>
          <p:cNvSpPr/>
          <p:nvPr/>
        </p:nvSpPr>
        <p:spPr>
          <a:xfrm>
            <a:off x="130175" y="-266700"/>
            <a:ext cx="171450" cy="171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descr="data:image/svg+xml,%3csvg%20xmlns='http://www.w3.org/2000/svg'%20xmlns:xlink='http://www.w3.org/1999/xlink'%20viewBox='0%200%2016%2016'%3e%3cdefs%3e%3clinearGradient%20id='a'%20x1='50%25'%20x2='50%25'%20y1='0%25'%20y2='100%25'%3e%3cstop%20offset='0%25'%20stop-color='%23FF6680'/%3e%3cstop%20offset='100%25'%20stop-color='%23E61739'/%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710144928%200%200%200%200%200%200%200%200%200%200.117780134%200%200%200%200.349786932%200'/%3e%3c/filter%3e%3cpath%20id='b'%20d='M8%200a8%208%200%20100%2016A8%208%200%20008%200z'/%3e%3c/defs%3e%3cg%20fill='none'%3e%3cuse%20fill='url(%23a)'%20xlink:href='%23b'/%3e%3cuse%20fill='black'%20filter='url(%23c)'%20xlink:href='%23b'/%3e%3cpath%20fill='white'%20d='M10.473%204C8.275%204%208%205.824%208%205.824S7.726%204%205.528%204c-2.114%200-2.73%202.222-2.472%203.41C3.736%2010.55%208%2012.75%208%2012.75s4.265-2.2%204.945-5.34c.257-1.188-.36-3.41-2.472-3.41'/%3e%3c/g%3e%3c/svg%3e" id="536" name="Google Shape;536;p36"/>
          <p:cNvSpPr/>
          <p:nvPr/>
        </p:nvSpPr>
        <p:spPr>
          <a:xfrm>
            <a:off x="130175" y="-98425"/>
            <a:ext cx="171450" cy="171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descr="data:image/svg+xml,%3csvg%20xmlns='http://www.w3.org/2000/svg'%20xmlns:xlink='http://www.w3.org/1999/xlink'%20viewBox='0%200%2016%2016'%3e%3cdefs%3e%3clinearGradient%20id='a'%20x1='50%25'%20x2='50%25'%20y1='10.25%25'%20y2='100%25'%3e%3cstop%20offset='0%25'%20stop-color='%23FEEA70'/%3e%3cstop%20offset='100%25'%20stop-color='%23F69B30'/%3e%3c/linearGradient%3e%3clinearGradient%20id='d'%20x1='50%25'%20x2='50%25'%20y1='0%25'%20y2='100%25'%3e%3cstop%20offset='0%25'%20stop-color='%23472315'/%3e%3cstop%20offset='100%25'%20stop-color='%238B3A0E'/%3e%3c/linearGradient%3e%3clinearGradient%20id='e'%20x1='50%25'%20x2='50%25'%20y1='0%25'%20y2='100%25'%3e%3cstop%20offset='0%25'%20stop-color='%23191A33'/%3e%3cstop%20offset='87.162%25'%20stop-color='%233B426A'/%3e%3c/linearGradient%3e%3clinearGradient%20id='j'%20x1='50%25'%20x2='50%25'%20y1='0%25'%20y2='100%25'%3e%3cstop%20offset='0%25'%20stop-color='%23E78E0D'/%3e%3cstop%20offset='100%25'%20stop-color='%23CB6000'/%3e%3c/linearGradient%3e%3cfilter%20id='c'%20width='118.8%25'%20height='118.8%25'%20x='-9.4%25'%20y='-9.4%25'%20filterUnits='objectBoundingBox'%3e%3cfeGaussianBlur%20in='SourceAlpha'%20result='shadowBlurInner1'%20stdDeviation='1'/%3e%3cfeOffset%20dy='-1'%20in='shadowBlurInner1'%20result='shadowOffsetInner1'/%3e%3cfeComposite%20in='shadowOffsetInner1'%20in2='SourceAlpha'%20k2='-1'%20k3='1'%20operator='arithmetic'%20result='shadowInnerInner1'/%3e%3cfeColorMatrix%20in='shadowInnerInner1'%20values='0%200%200%200%200.921365489%200%200%200%200%200.460682745%200%200%200%200%200%200%200%200%200.35%200'/%3e%3c/filter%3e%3cfilter%20id='g'%20width='111.1%25'%20height='133.3%25'%20x='-5.6%25'%20y='-16.7%25'%20filterUnits='objectBoundingBox'%3e%3cfeGaussianBlur%20in='SourceAlpha'%20result='shadowBlurInner1'%20stdDeviation='.5'/%3e%3cfeOffset%20in='shadowBlurInner1'%20result='shadowOffsetInner1'/%3e%3cfeComposite%20in='shadowOffsetInner1'%20in2='SourceAlpha'%20k2='-1'%20k3='1'%20operator='arithmetic'%20result='shadowInnerInner1'/%3e%3cfeColorMatrix%20in='shadowInnerInner1'%20values='0%200%200%200%200.0980392157%200%200%200%200%200.101960784%200%200%200%200%200.2%200%200%200%200.819684222%200'/%3e%3c/filter%3e%3cfilter%20id='h'%20width='204%25'%20height='927.2%25'%20x='-52.1%25'%20y='-333.3%25'%20filterUnits='objectBoundingBox'%3e%3cfeOffset%20dy='1'%20in='SourceAlpha'%20result='shadowOffsetOuter1'/%3e%3cfeGaussianBlur%20in='shadowOffsetOuter1'%20result='shadowBlurOuter1'%20stdDeviation='1.5'/%3e%3cfeColorMatrix%20in='shadowBlurOuter1'%20values='0%200%200%200%200.803921569%200%200%200%200%200.388235294%200%200%200%200%200.00392156863%200%200%200%200.14567854%200'/%3e%3c/filter%3e%3cpath%20id='b'%20d='M16%208A8%208%200%20110%208a8%208%200%200116%200'/%3e%3cpath%20id='f'%20d='M3.5%205.5c0-.828.559-1.5%201.25-1.5S6%204.672%206%205.5C6%206.329%205.441%207%204.75%207S3.5%206.329%203.5%205.5zm6.5%200c0-.828.56-1.5%201.25-1.5.691%200%201.25.672%201.25%201.5%200%20.829-.559%201.5-1.25%201.5C10.56%207%2010%206.329%2010%205.5z'/%3e%3cpath%20id='i'%20d='M11.068%201.696c.052-.005.104-.007.157-.007.487%200%20.99.204%201.372.562a.368.368%200%2001.022.51.344.344%200%2001-.496.024c-.275-.259-.656-.4-.992-.369a.8.8%200%2000-.59.331.346.346%200%2001-.491.068.368.368%200%2001-.067-.507%201.49%201.49%200%20011.085-.612zm-7.665.555a2.042%202.042%200%20011.372-.562%201.491%201.491%200%20011.242.619.369.369%200%2001-.066.507.347.347%200%2001-.492-.068.801.801%200%2000-.59-.331c-.335-.031-.717.11-.992.369a.344.344%200%2001-.496-.024.368.368%200%2001.022-.51z'/%3e%3c/defs%3e%3cg%20fill='none'%3e%3cuse%20fill='url(%23a)'%20xlink:href='%23b'/%3e%3cuse%20fill='black'%20filter='url(%23c)'%20xlink:href='%23b'/%3e%3cpath%20fill='url(%23d)'%20d='M5.643%2010.888C5.485%2012.733%206.369%2014%208%2014c1.63%200%202.515-1.267%202.357-3.112C10.2%209.042%209.242%208%208%208c-1.242%200-2.2%201.042-2.357%202.888'/%3e%3cuse%20fill='url(%23e)'%20xlink:href='%23f'/%3e%3cuse%20fill='black'%20filter='url(%23g)'%20xlink:href='%23f'/%3e%3cpath%20fill='%234E506A'%20d='M4.481%204.567c.186.042.29.252.232.469-.057.218-.254.36-.44.318-.186-.042-.29-.252-.232-.47.057-.216.254-.36.44-.317zm6.658.063c.206.047.322.28.258.52-.064.243-.282.4-.489.354-.206-.046-.322-.28-.258-.521.063-.242.282-.4.49-.353z'/%3e%3cuse%20fill='black'%20filter='url(%23h)'%20xlink:href='%23i'/%3e%3cuse%20fill='url(%23j)'%20xlink:href='%23i'/%3e%3c/g%3e%3c/svg%3e" id="537" name="Google Shape;537;p36"/>
          <p:cNvSpPr/>
          <p:nvPr/>
        </p:nvSpPr>
        <p:spPr>
          <a:xfrm>
            <a:off x="130175" y="69850"/>
            <a:ext cx="171450" cy="17145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sp>
        <p:nvSpPr>
          <p:cNvPr id="542" name="Google Shape;542;p37"/>
          <p:cNvSpPr txBox="1"/>
          <p:nvPr>
            <p:ph type="title"/>
          </p:nvPr>
        </p:nvSpPr>
        <p:spPr>
          <a:xfrm>
            <a:off x="798884" y="692696"/>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400"/>
              <a:buFont typeface="Libre Franklin Medium"/>
              <a:buNone/>
            </a:pPr>
            <a:r>
              <a:rPr lang="zh-TW" sz="2400"/>
              <a:t>賀本校田徑隊高三土張博雅同學代表花蓮縣參加110年度全國原住民運動會勇奪女子100公尺（成績11秒84）及400公尺接力（跑第二棒）雙料金牌為校爭光。</a:t>
            </a:r>
            <a:endParaRPr/>
          </a:p>
        </p:txBody>
      </p:sp>
      <p:pic>
        <p:nvPicPr>
          <p:cNvPr descr="可能是一或多人和大家站著的圖像" id="543" name="Google Shape;543;p37"/>
          <p:cNvPicPr preferRelativeResize="0"/>
          <p:nvPr>
            <p:ph idx="1" type="body"/>
          </p:nvPr>
        </p:nvPicPr>
        <p:blipFill rotWithShape="1">
          <a:blip r:embed="rId3">
            <a:alphaModFix/>
          </a:blip>
          <a:srcRect b="0" l="0" r="0" t="0"/>
          <a:stretch/>
        </p:blipFill>
        <p:spPr>
          <a:xfrm>
            <a:off x="1043608" y="1628799"/>
            <a:ext cx="3312368" cy="5170042"/>
          </a:xfrm>
          <a:prstGeom prst="rect">
            <a:avLst/>
          </a:prstGeom>
          <a:noFill/>
          <a:ln>
            <a:noFill/>
          </a:ln>
        </p:spPr>
      </p:pic>
      <p:pic>
        <p:nvPicPr>
          <p:cNvPr descr="可能是文字的圖像" id="544" name="Google Shape;544;p37"/>
          <p:cNvPicPr preferRelativeResize="0"/>
          <p:nvPr/>
        </p:nvPicPr>
        <p:blipFill rotWithShape="1">
          <a:blip r:embed="rId4">
            <a:alphaModFix/>
          </a:blip>
          <a:srcRect b="0" l="0" r="0" t="0"/>
          <a:stretch/>
        </p:blipFill>
        <p:spPr>
          <a:xfrm>
            <a:off x="4860034" y="1628799"/>
            <a:ext cx="3459790" cy="4347157"/>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38"/>
          <p:cNvGrpSpPr/>
          <p:nvPr/>
        </p:nvGrpSpPr>
        <p:grpSpPr>
          <a:xfrm>
            <a:off x="-1503172" y="409282"/>
            <a:ext cx="10611675" cy="6224634"/>
            <a:chOff x="-1106620" y="-113026"/>
            <a:chExt cx="10611675" cy="6224634"/>
          </a:xfrm>
        </p:grpSpPr>
        <p:sp>
          <p:nvSpPr>
            <p:cNvPr id="550" name="Google Shape;550;p38"/>
            <p:cNvSpPr/>
            <p:nvPr/>
          </p:nvSpPr>
          <p:spPr>
            <a:xfrm>
              <a:off x="673378" y="1483336"/>
              <a:ext cx="2786155" cy="2786293"/>
            </a:xfrm>
            <a:prstGeom prst="ellipse">
              <a:avLst/>
            </a:prstGeom>
            <a:solidFill>
              <a:srgbClr val="F76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38"/>
            <p:cNvSpPr txBox="1"/>
            <p:nvPr/>
          </p:nvSpPr>
          <p:spPr>
            <a:xfrm>
              <a:off x="1081401" y="1891379"/>
              <a:ext cx="1970109" cy="1970207"/>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Clr>
                  <a:schemeClr val="lt1"/>
                </a:buClr>
                <a:buSzPts val="4000"/>
                <a:buFont typeface="Libre Franklin Medium"/>
                <a:buNone/>
              </a:pPr>
              <a:r>
                <a:rPr b="1" lang="zh-TW" sz="4000">
                  <a:solidFill>
                    <a:schemeClr val="lt1"/>
                  </a:solidFill>
                  <a:latin typeface="Libre Franklin Medium"/>
                  <a:ea typeface="Libre Franklin Medium"/>
                  <a:cs typeface="Libre Franklin Medium"/>
                  <a:sym typeface="Libre Franklin Medium"/>
                </a:rPr>
                <a:t>農業群四科</a:t>
              </a:r>
              <a:endParaRPr/>
            </a:p>
          </p:txBody>
        </p:sp>
        <p:sp>
          <p:nvSpPr>
            <p:cNvPr id="552" name="Google Shape;552;p38"/>
            <p:cNvSpPr/>
            <p:nvPr/>
          </p:nvSpPr>
          <p:spPr>
            <a:xfrm>
              <a:off x="-1106620" y="-113026"/>
              <a:ext cx="6146733" cy="6224634"/>
            </a:xfrm>
            <a:prstGeom prst="blockArc">
              <a:avLst>
                <a:gd fmla="val 17527788" name="adj1"/>
                <a:gd fmla="val 4119114" name="adj2"/>
                <a:gd fmla="val 5750" name="adj3"/>
              </a:avLst>
            </a:prstGeom>
            <a:solidFill>
              <a:srgbClr val="099E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38"/>
            <p:cNvSpPr/>
            <p:nvPr/>
          </p:nvSpPr>
          <p:spPr>
            <a:xfrm>
              <a:off x="3417535" y="4"/>
              <a:ext cx="1915841" cy="181227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38"/>
            <p:cNvSpPr/>
            <p:nvPr/>
          </p:nvSpPr>
          <p:spPr>
            <a:xfrm>
              <a:off x="5337679" y="242796"/>
              <a:ext cx="4167376" cy="134703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38"/>
            <p:cNvSpPr txBox="1"/>
            <p:nvPr/>
          </p:nvSpPr>
          <p:spPr>
            <a:xfrm>
              <a:off x="5337679" y="242796"/>
              <a:ext cx="4167376" cy="1347036"/>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     師資規劃：</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     </a:t>
              </a:r>
              <a:r>
                <a:rPr b="1" lang="zh-TW" sz="2000">
                  <a:solidFill>
                    <a:schemeClr val="dk1"/>
                  </a:solidFill>
                  <a:latin typeface="Libre Franklin Medium"/>
                  <a:ea typeface="Libre Franklin Medium"/>
                  <a:cs typeface="Libre Franklin Medium"/>
                  <a:sym typeface="Libre Franklin Medium"/>
                </a:rPr>
                <a:t>校內合格教師90%具碩士以  </a:t>
              </a:r>
              <a:br>
                <a:rPr b="1" lang="zh-TW" sz="20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      上學位與及多項專業證照。</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556" name="Google Shape;556;p38"/>
            <p:cNvSpPr/>
            <p:nvPr/>
          </p:nvSpPr>
          <p:spPr>
            <a:xfrm>
              <a:off x="3997733" y="1943169"/>
              <a:ext cx="2025708" cy="1859853"/>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8"/>
            <p:cNvSpPr/>
            <p:nvPr/>
          </p:nvSpPr>
          <p:spPr>
            <a:xfrm>
              <a:off x="6269729" y="1942381"/>
              <a:ext cx="3219540" cy="182455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8"/>
            <p:cNvSpPr txBox="1"/>
            <p:nvPr/>
          </p:nvSpPr>
          <p:spPr>
            <a:xfrm>
              <a:off x="6269729" y="1942381"/>
              <a:ext cx="3219540" cy="1824553"/>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設備資源提供：</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農業群各科皆具科館、各類專業教室、實驗室、實習場所與設備以及充分的戶外教學場域。</a:t>
              </a:r>
              <a:endParaRPr sz="1100">
                <a:solidFill>
                  <a:schemeClr val="dk1"/>
                </a:solidFill>
                <a:latin typeface="Libre Franklin"/>
                <a:ea typeface="Libre Franklin"/>
                <a:cs typeface="Libre Franklin"/>
                <a:sym typeface="Libre Franklin"/>
              </a:endParaRPr>
            </a:p>
          </p:txBody>
        </p:sp>
        <p:sp>
          <p:nvSpPr>
            <p:cNvPr id="559" name="Google Shape;559;p38"/>
            <p:cNvSpPr/>
            <p:nvPr/>
          </p:nvSpPr>
          <p:spPr>
            <a:xfrm>
              <a:off x="3417535" y="4004985"/>
              <a:ext cx="2104202" cy="169282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8"/>
            <p:cNvSpPr/>
            <p:nvPr/>
          </p:nvSpPr>
          <p:spPr>
            <a:xfrm>
              <a:off x="6053845" y="4092703"/>
              <a:ext cx="3451210" cy="168115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8"/>
            <p:cNvSpPr txBox="1"/>
            <p:nvPr/>
          </p:nvSpPr>
          <p:spPr>
            <a:xfrm>
              <a:off x="6053845" y="4092703"/>
              <a:ext cx="3451210" cy="1681155"/>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教學資源多元化：</a:t>
              </a:r>
              <a:br>
                <a:rPr b="1" lang="zh-TW" sz="24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業界實習與職場體驗</a:t>
              </a: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dk1"/>
                </a:buClr>
                <a:buSzPts val="1800"/>
                <a:buFont typeface="Libre Franklin Medium"/>
                <a:buNone/>
              </a:pPr>
              <a:r>
                <a:rPr b="1" lang="zh-TW" sz="1800">
                  <a:solidFill>
                    <a:schemeClr val="dk1"/>
                  </a:solidFill>
                  <a:latin typeface="Libre Franklin Medium"/>
                  <a:ea typeface="Libre Franklin Medium"/>
                  <a:cs typeface="Libre Franklin Medium"/>
                  <a:sym typeface="Libre Franklin Medium"/>
                </a:rPr>
                <a:t>高質優質化計畫</a:t>
              </a: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dk1"/>
                </a:buClr>
                <a:buSzPts val="1800"/>
                <a:buFont typeface="Libre Franklin Medium"/>
                <a:buNone/>
              </a:pPr>
              <a:r>
                <a:rPr b="1" lang="zh-TW" sz="1800">
                  <a:solidFill>
                    <a:schemeClr val="dk1"/>
                  </a:solidFill>
                  <a:latin typeface="Libre Franklin Medium"/>
                  <a:ea typeface="Libre Franklin Medium"/>
                  <a:cs typeface="Libre Franklin Medium"/>
                  <a:sym typeface="Libre Franklin Medium"/>
                </a:rPr>
                <a:t>教域學習區資源均質化計畫</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業師協同教學計畫</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農委會獎勵從農輔導方案</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企業合作契約與大學攜手專班</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562" name="Google Shape;562;p38"/>
          <p:cNvPicPr preferRelativeResize="0"/>
          <p:nvPr/>
        </p:nvPicPr>
        <p:blipFill rotWithShape="1">
          <a:blip r:embed="rId6">
            <a:alphaModFix/>
          </a:blip>
          <a:srcRect b="0" l="0" r="0" t="0"/>
          <a:stretch/>
        </p:blipFill>
        <p:spPr>
          <a:xfrm>
            <a:off x="215779" y="96818"/>
            <a:ext cx="1255095" cy="997314"/>
          </a:xfrm>
          <a:prstGeom prst="rect">
            <a:avLst/>
          </a:prstGeom>
          <a:noFill/>
          <a:ln>
            <a:noFill/>
          </a:ln>
          <a:effectLst>
            <a:outerShdw blurRad="50800" rotWithShape="0" algn="tr" dir="8100000" dist="38100">
              <a:srgbClr val="000000">
                <a:alpha val="40000"/>
              </a:srgbClr>
            </a:outerShdw>
          </a:effectLst>
        </p:spPr>
      </p:pic>
      <p:sp>
        <p:nvSpPr>
          <p:cNvPr id="563" name="Google Shape;563;p38"/>
          <p:cNvSpPr txBox="1"/>
          <p:nvPr/>
        </p:nvSpPr>
        <p:spPr>
          <a:xfrm>
            <a:off x="1470875" y="0"/>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4"/>
          <p:cNvSpPr txBox="1"/>
          <p:nvPr>
            <p:ph type="title"/>
          </p:nvPr>
        </p:nvSpPr>
        <p:spPr>
          <a:xfrm>
            <a:off x="2411760" y="5085184"/>
            <a:ext cx="6912768" cy="2036290"/>
          </a:xfrm>
          <a:prstGeom prst="rect">
            <a:avLst/>
          </a:prstGeom>
          <a:noFill/>
          <a:ln>
            <a:noFill/>
          </a:ln>
        </p:spPr>
        <p:txBody>
          <a:bodyPr anchorCtr="0" anchor="ctr" bIns="45700" lIns="91425" spcFirstLastPara="1" rIns="91425" wrap="square" tIns="45700">
            <a:noAutofit/>
          </a:bodyPr>
          <a:lstStyle/>
          <a:p>
            <a:pPr indent="0" lvl="0" marL="8255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本</a:t>
            </a:r>
            <a:r>
              <a:rPr b="1" lang="zh-TW" sz="2000">
                <a:solidFill>
                  <a:schemeClr val="lt1"/>
                </a:solidFill>
                <a:latin typeface="Libre Franklin Medium"/>
                <a:ea typeface="Libre Franklin Medium"/>
                <a:cs typeface="Libre Franklin Medium"/>
                <a:sym typeface="Libre Franklin Medium"/>
              </a:rPr>
              <a:t> </a:t>
            </a:r>
            <a:r>
              <a:rPr b="1" lang="zh-TW" sz="1500">
                <a:solidFill>
                  <a:schemeClr val="lt1"/>
                </a:solidFill>
                <a:latin typeface="Libre Franklin Medium"/>
                <a:ea typeface="Libre Franklin Medium"/>
                <a:cs typeface="Libre Franklin Medium"/>
                <a:sym typeface="Libre Franklin Medium"/>
              </a:rPr>
              <a:t>校願景以校訓「孝悌力田」之精神為核心概念，培育本校青年學子「責任  </a:t>
            </a:r>
            <a:br>
              <a:rPr b="1" lang="zh-TW" sz="1500">
                <a:solidFill>
                  <a:schemeClr val="lt1"/>
                </a:solidFill>
                <a:latin typeface="Libre Franklin Medium"/>
                <a:ea typeface="Libre Franklin Medium"/>
                <a:cs typeface="Libre Franklin Medium"/>
                <a:sym typeface="Libre Franklin Medium"/>
              </a:rPr>
            </a:br>
            <a:r>
              <a:rPr b="1" lang="zh-TW" sz="1500">
                <a:solidFill>
                  <a:schemeClr val="lt1"/>
                </a:solidFill>
                <a:latin typeface="Libre Franklin Medium"/>
                <a:ea typeface="Libre Franklin Medium"/>
                <a:cs typeface="Libre Franklin Medium"/>
                <a:sym typeface="Libre Franklin Medium"/>
              </a:rPr>
              <a:t>       感」 、「榮譽心」、「尊重與關懷」之涵養，面 對現代社會多元產業之</a:t>
            </a:r>
            <a:br>
              <a:rPr b="1" lang="zh-TW" sz="1500">
                <a:solidFill>
                  <a:schemeClr val="lt1"/>
                </a:solidFill>
                <a:latin typeface="Libre Franklin Medium"/>
                <a:ea typeface="Libre Franklin Medium"/>
                <a:cs typeface="Libre Franklin Medium"/>
                <a:sym typeface="Libre Franklin Medium"/>
              </a:rPr>
            </a:br>
            <a:r>
              <a:rPr b="1" lang="zh-TW" sz="1500">
                <a:solidFill>
                  <a:schemeClr val="lt1"/>
                </a:solidFill>
                <a:latin typeface="Libre Franklin Medium"/>
                <a:ea typeface="Libre Franklin Medium"/>
                <a:cs typeface="Libre Franklin Medium"/>
                <a:sym typeface="Libre Franklin Medium"/>
              </a:rPr>
              <a:t>           競爭，學校將充實學生相關專業知能之訓練，投入新穎設備與技術奠基</a:t>
            </a:r>
            <a:br>
              <a:rPr b="1" lang="zh-TW" sz="1500">
                <a:solidFill>
                  <a:schemeClr val="lt1"/>
                </a:solidFill>
                <a:latin typeface="Libre Franklin Medium"/>
                <a:ea typeface="Libre Franklin Medium"/>
                <a:cs typeface="Libre Franklin Medium"/>
                <a:sym typeface="Libre Franklin Medium"/>
              </a:rPr>
            </a:br>
            <a:r>
              <a:rPr b="1" lang="zh-TW" sz="1500">
                <a:solidFill>
                  <a:schemeClr val="lt1"/>
                </a:solidFill>
                <a:latin typeface="Libre Franklin Medium"/>
                <a:ea typeface="Libre Franklin Medium"/>
                <a:cs typeface="Libre Franklin Medium"/>
                <a:sym typeface="Libre Franklin Medium"/>
              </a:rPr>
              <a:t>             學生務實致用之技能， 並輔導 學生具終生學習之跨域知能與適應能力</a:t>
            </a:r>
            <a:br>
              <a:rPr b="1" lang="zh-TW" sz="1500">
                <a:solidFill>
                  <a:schemeClr val="lt1"/>
                </a:solidFill>
                <a:latin typeface="Libre Franklin Medium"/>
                <a:ea typeface="Libre Franklin Medium"/>
                <a:cs typeface="Libre Franklin Medium"/>
                <a:sym typeface="Libre Franklin Medium"/>
              </a:rPr>
            </a:br>
            <a:r>
              <a:rPr b="1" lang="zh-TW" sz="1500">
                <a:solidFill>
                  <a:schemeClr val="lt1"/>
                </a:solidFill>
                <a:latin typeface="Libre Franklin Medium"/>
                <a:ea typeface="Libre Franklin Medium"/>
                <a:cs typeface="Libre Franklin Medium"/>
                <a:sym typeface="Libre Franklin Medium"/>
              </a:rPr>
              <a:t>                 ，期許本校成為台灣東部地區培育農業技術人才之重要搖籃。</a:t>
            </a:r>
            <a:br>
              <a:rPr b="1" lang="zh-TW" sz="1500">
                <a:solidFill>
                  <a:schemeClr val="lt1"/>
                </a:solidFill>
                <a:latin typeface="Libre Franklin Medium"/>
                <a:ea typeface="Libre Franklin Medium"/>
                <a:cs typeface="Libre Franklin Medium"/>
                <a:sym typeface="Libre Franklin Medium"/>
              </a:rPr>
            </a:br>
            <a:endParaRPr b="1" sz="1500">
              <a:solidFill>
                <a:schemeClr val="lt1"/>
              </a:solidFill>
              <a:latin typeface="Libre Franklin Medium"/>
              <a:ea typeface="Libre Franklin Medium"/>
              <a:cs typeface="Libre Franklin Medium"/>
              <a:sym typeface="Libre Franklin Medium"/>
            </a:endParaRPr>
          </a:p>
        </p:txBody>
      </p:sp>
      <p:pic>
        <p:nvPicPr>
          <p:cNvPr id="269" name="Google Shape;269;p4"/>
          <p:cNvPicPr preferRelativeResize="0"/>
          <p:nvPr/>
        </p:nvPicPr>
        <p:blipFill rotWithShape="1">
          <a:blip r:embed="rId3">
            <a:alphaModFix/>
          </a:blip>
          <a:srcRect b="0" l="0" r="0" t="0"/>
          <a:stretch/>
        </p:blipFill>
        <p:spPr>
          <a:xfrm>
            <a:off x="215779" y="96818"/>
            <a:ext cx="1112379" cy="883910"/>
          </a:xfrm>
          <a:prstGeom prst="rect">
            <a:avLst/>
          </a:prstGeom>
          <a:noFill/>
          <a:ln>
            <a:noFill/>
          </a:ln>
          <a:effectLst>
            <a:outerShdw blurRad="50800" rotWithShape="0" algn="tr" dir="8100000" dist="38100">
              <a:srgbClr val="000000">
                <a:alpha val="40000"/>
              </a:srgbClr>
            </a:outerShdw>
          </a:effectLst>
        </p:spPr>
      </p:pic>
      <p:sp>
        <p:nvSpPr>
          <p:cNvPr id="270" name="Google Shape;270;p4"/>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id="271" name="Google Shape;271;p4"/>
          <p:cNvPicPr preferRelativeResize="0"/>
          <p:nvPr>
            <p:ph idx="1" type="body"/>
          </p:nvPr>
        </p:nvPicPr>
        <p:blipFill rotWithShape="1">
          <a:blip r:embed="rId4">
            <a:alphaModFix/>
          </a:blip>
          <a:srcRect b="0" l="0" r="0" t="0"/>
          <a:stretch/>
        </p:blipFill>
        <p:spPr>
          <a:xfrm>
            <a:off x="2116030" y="876251"/>
            <a:ext cx="5577176" cy="407443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grpSp>
        <p:nvGrpSpPr>
          <p:cNvPr id="568" name="Google Shape;568;p39"/>
          <p:cNvGrpSpPr/>
          <p:nvPr/>
        </p:nvGrpSpPr>
        <p:grpSpPr>
          <a:xfrm>
            <a:off x="217085" y="520925"/>
            <a:ext cx="8673914" cy="6182347"/>
            <a:chOff x="1305" y="0"/>
            <a:chExt cx="8673914" cy="6182347"/>
          </a:xfrm>
        </p:grpSpPr>
        <p:sp>
          <p:nvSpPr>
            <p:cNvPr id="569" name="Google Shape;569;p39"/>
            <p:cNvSpPr/>
            <p:nvPr/>
          </p:nvSpPr>
          <p:spPr>
            <a:xfrm>
              <a:off x="1480" y="0"/>
              <a:ext cx="2101399" cy="6182347"/>
            </a:xfrm>
            <a:prstGeom prst="roundRect">
              <a:avLst>
                <a:gd fmla="val 10000" name="adj"/>
              </a:avLst>
            </a:prstGeom>
            <a:solidFill>
              <a:srgbClr val="92D050"/>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9"/>
            <p:cNvSpPr txBox="1"/>
            <p:nvPr/>
          </p:nvSpPr>
          <p:spPr>
            <a:xfrm>
              <a:off x="1305" y="2255788"/>
              <a:ext cx="2101500" cy="2472900"/>
            </a:xfrm>
            <a:prstGeom prst="rect">
              <a:avLst/>
            </a:prstGeom>
            <a:noFill/>
            <a:ln>
              <a:noFill/>
            </a:ln>
          </p:spPr>
          <p:txBody>
            <a:bodyPr anchorCtr="0" anchor="ctr" bIns="142225" lIns="142225" spcFirstLastPara="1" rIns="142225" wrap="square" tIns="142225">
              <a:noAutofit/>
            </a:bodyPr>
            <a:lstStyle/>
            <a:p>
              <a:pPr indent="0" lvl="0" marL="0" marR="0" rtl="0" algn="l">
                <a:lnSpc>
                  <a:spcPct val="90000"/>
                </a:lnSpc>
                <a:spcBef>
                  <a:spcPts val="0"/>
                </a:spcBef>
                <a:spcAft>
                  <a:spcPts val="0"/>
                </a:spcAft>
                <a:buClr>
                  <a:schemeClr val="lt1"/>
                </a:buClr>
                <a:buSzPts val="2000"/>
                <a:buFont typeface="Libre Franklin"/>
                <a:buNone/>
              </a:pPr>
              <a:r>
                <a:rPr lang="zh-TW" sz="2000">
                  <a:solidFill>
                    <a:schemeClr val="lt1"/>
                  </a:solidFill>
                  <a:latin typeface="Libre Franklin"/>
                  <a:ea typeface="Libre Franklin"/>
                  <a:cs typeface="Libre Franklin"/>
                  <a:sym typeface="Libre Franklin"/>
                </a:rPr>
                <a:t>   </a:t>
              </a:r>
              <a:endParaRPr sz="2000">
                <a:solidFill>
                  <a:schemeClr val="lt1"/>
                </a:solidFill>
                <a:latin typeface="Libre Franklin"/>
                <a:ea typeface="Libre Franklin"/>
                <a:cs typeface="Libre Franklin"/>
                <a:sym typeface="Libre Franklin"/>
              </a:endParaRPr>
            </a:p>
            <a:p>
              <a:pPr indent="0" lvl="0" marL="0" marR="0" rtl="0" algn="l">
                <a:lnSpc>
                  <a:spcPct val="90000"/>
                </a:lnSpc>
                <a:spcBef>
                  <a:spcPts val="700"/>
                </a:spcBef>
                <a:spcAft>
                  <a:spcPts val="0"/>
                </a:spcAft>
                <a:buClr>
                  <a:schemeClr val="dk1"/>
                </a:buClr>
                <a:buSzPts val="2000"/>
                <a:buFont typeface="Libre Franklin"/>
                <a:buNone/>
              </a:pPr>
              <a:r>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70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a:t>
              </a:r>
              <a:r>
                <a:rPr b="1" lang="zh-TW" sz="2400">
                  <a:solidFill>
                    <a:schemeClr val="lt1"/>
                  </a:solidFill>
                  <a:latin typeface="Libre Franklin Medium"/>
                  <a:ea typeface="Libre Franklin Medium"/>
                  <a:cs typeface="Libre Franklin Medium"/>
                  <a:sym typeface="Libre Franklin Medium"/>
                </a:rPr>
                <a:t>農場經營科</a:t>
              </a:r>
              <a:endParaRPr b="1" sz="2400">
                <a:solidFill>
                  <a:schemeClr val="lt1"/>
                </a:solidFill>
                <a:latin typeface="Libre Franklin Medium"/>
                <a:ea typeface="Libre Franklin Medium"/>
                <a:cs typeface="Libre Franklin Medium"/>
                <a:sym typeface="Libre Franklin Medium"/>
              </a:endParaRPr>
            </a:p>
            <a:p>
              <a:pPr indent="0" lvl="0" marL="0" marR="0" rtl="0" algn="l">
                <a:lnSpc>
                  <a:spcPct val="80000"/>
                </a:lnSpc>
                <a:spcBef>
                  <a:spcPts val="0"/>
                </a:spcBef>
                <a:spcAft>
                  <a:spcPts val="0"/>
                </a:spcAft>
                <a:buClr>
                  <a:srgbClr val="652603"/>
                </a:buClr>
                <a:buSzPts val="2000"/>
                <a:buFont typeface="Libre Franklin Medium"/>
                <a:buNone/>
              </a:pPr>
              <a:r>
                <a:rPr b="1" lang="zh-TW" sz="2000">
                  <a:solidFill>
                    <a:srgbClr val="652603"/>
                  </a:solidFill>
                  <a:latin typeface="Libre Franklin Medium"/>
                  <a:ea typeface="Libre Franklin Medium"/>
                  <a:cs typeface="Libre Franklin Medium"/>
                  <a:sym typeface="Libre Franklin Medium"/>
                </a:rPr>
                <a:t>   </a:t>
              </a:r>
              <a:br>
                <a:rPr b="1" lang="zh-TW" sz="2000">
                  <a:solidFill>
                    <a:srgbClr val="652603"/>
                  </a:solidFill>
                  <a:latin typeface="Libre Franklin Medium"/>
                  <a:ea typeface="Libre Franklin Medium"/>
                  <a:cs typeface="Libre Franklin Medium"/>
                  <a:sym typeface="Libre Franklin Medium"/>
                </a:rPr>
              </a:br>
              <a:r>
                <a:rPr b="1" lang="zh-TW" sz="2000">
                  <a:solidFill>
                    <a:srgbClr val="652603"/>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二年級</a:t>
              </a:r>
              <a:br>
                <a:rPr lang="zh-TW" sz="2500">
                  <a:solidFill>
                    <a:srgbClr val="652603"/>
                  </a:solidFill>
                  <a:latin typeface="Libre Franklin"/>
                  <a:ea typeface="Libre Franklin"/>
                  <a:cs typeface="Libre Franklin"/>
                  <a:sym typeface="Libre Franklin"/>
                </a:rPr>
              </a:br>
              <a:r>
                <a:rPr lang="zh-TW" sz="2500">
                  <a:solidFill>
                    <a:srgbClr val="652603"/>
                  </a:solidFill>
                  <a:latin typeface="Libre Franklin"/>
                  <a:ea typeface="Libre Franklin"/>
                  <a:cs typeface="Libre Franklin"/>
                  <a:sym typeface="Libre Franklin"/>
                </a:rPr>
                <a:t>  </a:t>
              </a:r>
              <a:r>
                <a:rPr b="1" lang="zh-TW" sz="1800">
                  <a:solidFill>
                    <a:srgbClr val="652603"/>
                  </a:solidFill>
                  <a:latin typeface="Libre Franklin Medium"/>
                  <a:ea typeface="Libre Franklin Medium"/>
                  <a:cs typeface="Libre Franklin Medium"/>
                  <a:sym typeface="Libre Franklin Medium"/>
                </a:rPr>
                <a:t>動物飼養實習</a:t>
              </a:r>
              <a:br>
                <a:rPr b="1" lang="zh-TW" sz="1800">
                  <a:solidFill>
                    <a:srgbClr val="652603"/>
                  </a:solidFill>
                  <a:latin typeface="Libre Franklin Medium"/>
                  <a:ea typeface="Libre Franklin Medium"/>
                  <a:cs typeface="Libre Franklin Medium"/>
                  <a:sym typeface="Libre Franklin Medium"/>
                </a:rPr>
              </a:br>
              <a:r>
                <a:rPr b="1" lang="zh-TW" sz="1800">
                  <a:solidFill>
                    <a:srgbClr val="652603"/>
                  </a:solidFill>
                  <a:latin typeface="Libre Franklin Medium"/>
                  <a:ea typeface="Libre Franklin Medium"/>
                  <a:cs typeface="Libre Franklin Medium"/>
                  <a:sym typeface="Libre Franklin Medium"/>
                </a:rPr>
                <a:t>   種苗生產實習</a:t>
              </a:r>
              <a:endParaRPr b="1" sz="1800">
                <a:solidFill>
                  <a:srgbClr val="652603"/>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rgbClr val="652603"/>
                </a:buClr>
                <a:buSzPts val="1800"/>
                <a:buFont typeface="Libre Franklin Medium"/>
                <a:buNone/>
              </a:pPr>
              <a:r>
                <a:rPr b="1" lang="zh-TW" sz="1800">
                  <a:solidFill>
                    <a:srgbClr val="652603"/>
                  </a:solidFill>
                  <a:latin typeface="Libre Franklin Medium"/>
                  <a:ea typeface="Libre Franklin Medium"/>
                  <a:cs typeface="Libre Franklin Medium"/>
                  <a:sym typeface="Libre Franklin Medium"/>
                </a:rPr>
                <a:t>   </a:t>
              </a:r>
              <a:r>
                <a:rPr b="1" lang="zh-TW" sz="1800">
                  <a:solidFill>
                    <a:srgbClr val="652603"/>
                  </a:solidFill>
                  <a:latin typeface="Libre Franklin Medium"/>
                  <a:ea typeface="Libre Franklin Medium"/>
                  <a:cs typeface="Libre Franklin Medium"/>
                  <a:sym typeface="Libre Franklin Medium"/>
                </a:rPr>
                <a:t>農產加工實習</a:t>
              </a:r>
              <a:br>
                <a:rPr b="1" lang="zh-TW" sz="1800">
                  <a:solidFill>
                    <a:srgbClr val="652603"/>
                  </a:solidFill>
                  <a:latin typeface="Libre Franklin Medium"/>
                  <a:ea typeface="Libre Franklin Medium"/>
                  <a:cs typeface="Libre Franklin Medium"/>
                  <a:sym typeface="Libre Franklin Medium"/>
                </a:rPr>
              </a:br>
              <a:r>
                <a:rPr b="1" lang="zh-TW" sz="1800">
                  <a:solidFill>
                    <a:srgbClr val="652603"/>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三年級</a:t>
              </a:r>
              <a:br>
                <a:rPr b="1" lang="zh-TW" sz="2000">
                  <a:solidFill>
                    <a:srgbClr val="652603"/>
                  </a:solidFill>
                  <a:latin typeface="Libre Franklin Medium"/>
                  <a:ea typeface="Libre Franklin Medium"/>
                  <a:cs typeface="Libre Franklin Medium"/>
                  <a:sym typeface="Libre Franklin Medium"/>
                </a:rPr>
              </a:br>
              <a:r>
                <a:rPr b="1" lang="zh-TW" sz="2000">
                  <a:solidFill>
                    <a:srgbClr val="652603"/>
                  </a:solidFill>
                  <a:latin typeface="Libre Franklin Medium"/>
                  <a:ea typeface="Libre Franklin Medium"/>
                  <a:cs typeface="Libre Franklin Medium"/>
                  <a:sym typeface="Libre Franklin Medium"/>
                </a:rPr>
                <a:t>   </a:t>
              </a:r>
              <a:r>
                <a:rPr b="1" lang="zh-TW" sz="1600">
                  <a:solidFill>
                    <a:srgbClr val="652603"/>
                  </a:solidFill>
                  <a:latin typeface="Libre Franklin Medium"/>
                  <a:ea typeface="Libre Franklin Medium"/>
                  <a:cs typeface="Libre Franklin Medium"/>
                  <a:sym typeface="Libre Franklin Medium"/>
                </a:rPr>
                <a:t>休閒農業經營管理</a:t>
              </a:r>
              <a:br>
                <a:rPr b="1" lang="zh-TW" sz="1600">
                  <a:solidFill>
                    <a:srgbClr val="652603"/>
                  </a:solidFill>
                  <a:latin typeface="Libre Franklin Medium"/>
                  <a:ea typeface="Libre Franklin Medium"/>
                  <a:cs typeface="Libre Franklin Medium"/>
                  <a:sym typeface="Libre Franklin Medium"/>
                </a:rPr>
              </a:br>
              <a:r>
                <a:rPr b="1" lang="zh-TW" sz="1800">
                  <a:solidFill>
                    <a:srgbClr val="652603"/>
                  </a:solidFill>
                  <a:latin typeface="Libre Franklin Medium"/>
                  <a:ea typeface="Libre Franklin Medium"/>
                  <a:cs typeface="Libre Franklin Medium"/>
                  <a:sym typeface="Libre Franklin Medium"/>
                </a:rPr>
                <a:t>   農產行銷</a:t>
              </a:r>
              <a:br>
                <a:rPr b="1" lang="zh-TW" sz="18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a:t>
              </a:r>
              <a:r>
                <a:rPr b="1" lang="zh-TW" sz="1800">
                  <a:solidFill>
                    <a:srgbClr val="652603"/>
                  </a:solidFill>
                  <a:latin typeface="Libre Franklin Medium"/>
                  <a:ea typeface="Libre Franklin Medium"/>
                  <a:cs typeface="Libre Franklin Medium"/>
                  <a:sym typeface="Libre Franklin Medium"/>
                </a:rPr>
                <a:t>米食加工實習</a:t>
              </a:r>
              <a:br>
                <a:rPr b="1" lang="zh-TW" sz="18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原住民作物變奏曲</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植物組織培養實習</a:t>
              </a:r>
              <a:endParaRPr b="1" sz="1600">
                <a:solidFill>
                  <a:srgbClr val="652603"/>
                </a:solidFill>
                <a:latin typeface="Libre Franklin Medium"/>
                <a:ea typeface="Libre Franklin Medium"/>
                <a:cs typeface="Libre Franklin Medium"/>
                <a:sym typeface="Libre Franklin Medium"/>
              </a:endParaRPr>
            </a:p>
            <a:p>
              <a:pPr indent="0" lvl="0" marL="0" marR="0" rtl="0" algn="l">
                <a:lnSpc>
                  <a:spcPct val="90000"/>
                </a:lnSpc>
                <a:spcBef>
                  <a:spcPts val="0"/>
                </a:spcBef>
                <a:spcAft>
                  <a:spcPts val="0"/>
                </a:spcAft>
                <a:buClr>
                  <a:schemeClr val="dk1"/>
                </a:buClr>
                <a:buSzPts val="1800"/>
                <a:buFont typeface="Libre Franklin"/>
                <a:buNone/>
              </a:pPr>
              <a:r>
                <a:t/>
              </a:r>
              <a:endParaRPr b="1" sz="1800">
                <a:solidFill>
                  <a:schemeClr val="lt1"/>
                </a:solidFill>
                <a:latin typeface="Libre Franklin Medium"/>
                <a:ea typeface="Libre Franklin Medium"/>
                <a:cs typeface="Libre Franklin Medium"/>
                <a:sym typeface="Libre Franklin Medium"/>
              </a:endParaRPr>
            </a:p>
            <a:p>
              <a:pPr indent="0" lvl="0" marL="0" marR="0" rtl="0" algn="ctr">
                <a:lnSpc>
                  <a:spcPct val="90000"/>
                </a:lnSpc>
                <a:spcBef>
                  <a:spcPts val="630"/>
                </a:spcBef>
                <a:spcAft>
                  <a:spcPts val="0"/>
                </a:spcAft>
                <a:buClr>
                  <a:schemeClr val="dk1"/>
                </a:buClr>
                <a:buSzPts val="1800"/>
                <a:buFont typeface="Libre Franklin"/>
                <a:buNone/>
              </a:pPr>
              <a:r>
                <a:t/>
              </a:r>
              <a:endParaRPr b="1" sz="1800">
                <a:solidFill>
                  <a:schemeClr val="lt1"/>
                </a:solidFill>
                <a:latin typeface="Libre Franklin Medium"/>
                <a:ea typeface="Libre Franklin Medium"/>
                <a:cs typeface="Libre Franklin Medium"/>
                <a:sym typeface="Libre Franklin Medium"/>
              </a:endParaRPr>
            </a:p>
          </p:txBody>
        </p:sp>
        <p:sp>
          <p:nvSpPr>
            <p:cNvPr id="571" name="Google Shape;571;p39"/>
            <p:cNvSpPr/>
            <p:nvPr/>
          </p:nvSpPr>
          <p:spPr>
            <a:xfrm>
              <a:off x="74970" y="370940"/>
              <a:ext cx="1954419" cy="2058721"/>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39"/>
            <p:cNvSpPr/>
            <p:nvPr/>
          </p:nvSpPr>
          <p:spPr>
            <a:xfrm>
              <a:off x="2165031" y="0"/>
              <a:ext cx="2098146" cy="6182347"/>
            </a:xfrm>
            <a:prstGeom prst="roundRect">
              <a:avLst>
                <a:gd fmla="val 10000" name="adj"/>
              </a:avLst>
            </a:prstGeom>
            <a:solidFill>
              <a:srgbClr val="B1C78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9"/>
            <p:cNvSpPr txBox="1"/>
            <p:nvPr/>
          </p:nvSpPr>
          <p:spPr>
            <a:xfrm>
              <a:off x="2183516" y="4603701"/>
              <a:ext cx="2098200" cy="1088700"/>
            </a:xfrm>
            <a:prstGeom prst="rect">
              <a:avLst/>
            </a:prstGeom>
            <a:noFill/>
            <a:ln>
              <a:noFill/>
            </a:ln>
          </p:spPr>
          <p:txBody>
            <a:bodyPr anchorCtr="0" anchor="ctr" bIns="128000" lIns="128000" spcFirstLastPara="1" rIns="128000" wrap="square" tIns="128000">
              <a:noAutofit/>
            </a:bodyPr>
            <a:lstStyle/>
            <a:p>
              <a:pPr indent="0" lvl="0" marL="0" marR="0" rtl="0" algn="l">
                <a:lnSpc>
                  <a:spcPct val="100000"/>
                </a:lnSpc>
                <a:spcBef>
                  <a:spcPts val="0"/>
                </a:spcBef>
                <a:spcAft>
                  <a:spcPts val="0"/>
                </a:spcAft>
                <a:buClr>
                  <a:srgbClr val="652603"/>
                </a:buClr>
                <a:buSzPts val="2000"/>
                <a:buFont typeface="Libre Franklin Medium"/>
                <a:buNone/>
              </a:pPr>
              <a:r>
                <a:rPr b="1" lang="zh-TW" sz="1600">
                  <a:solidFill>
                    <a:srgbClr val="652603"/>
                  </a:solidFill>
                  <a:latin typeface="Libre Franklin Medium"/>
                  <a:ea typeface="Libre Franklin Medium"/>
                  <a:cs typeface="Libre Franklin Medium"/>
                  <a:sym typeface="Libre Franklin Medium"/>
                </a:rPr>
                <a:t>養蜂學</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養蜂學實習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木</a:t>
              </a:r>
              <a:r>
                <a:rPr b="1" lang="zh-TW" sz="1600">
                  <a:solidFill>
                    <a:srgbClr val="652603"/>
                  </a:solidFill>
                  <a:latin typeface="Libre Franklin Medium"/>
                  <a:ea typeface="Libre Franklin Medium"/>
                  <a:cs typeface="Libre Franklin Medium"/>
                  <a:sym typeface="Libre Franklin Medium"/>
                </a:rPr>
                <a:t>工</a:t>
              </a:r>
              <a:r>
                <a:rPr b="1" lang="zh-TW" sz="1600">
                  <a:solidFill>
                    <a:srgbClr val="652603"/>
                  </a:solidFill>
                  <a:latin typeface="Libre Franklin Medium"/>
                  <a:ea typeface="Libre Franklin Medium"/>
                  <a:cs typeface="Libre Franklin Medium"/>
                  <a:sym typeface="Libre Franklin Medium"/>
                </a:rPr>
                <a:t>機械實習</a:t>
              </a:r>
              <a:endParaRPr b="1" sz="1600">
                <a:solidFill>
                  <a:srgbClr val="652603"/>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rgbClr val="652603"/>
                </a:buClr>
                <a:buSzPts val="2000"/>
                <a:buFont typeface="Libre Franklin Medium"/>
                <a:buNone/>
              </a:pPr>
              <a:r>
                <a:rPr b="1" lang="zh-TW" sz="1600">
                  <a:solidFill>
                    <a:srgbClr val="652603"/>
                  </a:solidFill>
                  <a:latin typeface="Libre Franklin Medium"/>
                  <a:ea typeface="Libre Franklin Medium"/>
                  <a:cs typeface="Libre Franklin Medium"/>
                  <a:sym typeface="Libre Franklin Medium"/>
                </a:rPr>
                <a:t>農林業機械實習</a:t>
              </a:r>
              <a:endParaRPr b="1" sz="1600">
                <a:solidFill>
                  <a:srgbClr val="652603"/>
                </a:solidFill>
                <a:latin typeface="Libre Franklin Medium"/>
                <a:ea typeface="Libre Franklin Medium"/>
                <a:cs typeface="Libre Franklin Medium"/>
                <a:sym typeface="Libre Franklin Medium"/>
              </a:endParaRPr>
            </a:p>
          </p:txBody>
        </p:sp>
        <p:sp>
          <p:nvSpPr>
            <p:cNvPr id="574" name="Google Shape;574;p39"/>
            <p:cNvSpPr/>
            <p:nvPr/>
          </p:nvSpPr>
          <p:spPr>
            <a:xfrm>
              <a:off x="2240390" y="370940"/>
              <a:ext cx="1947300" cy="2058600"/>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5" name="Google Shape;575;p39"/>
            <p:cNvSpPr/>
            <p:nvPr/>
          </p:nvSpPr>
          <p:spPr>
            <a:xfrm>
              <a:off x="4328748" y="0"/>
              <a:ext cx="2168813" cy="6182347"/>
            </a:xfrm>
            <a:prstGeom prst="roundRect">
              <a:avLst>
                <a:gd fmla="val 10000" name="adj"/>
              </a:avLst>
            </a:prstGeom>
            <a:solidFill>
              <a:srgbClr val="FF9933"/>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39"/>
            <p:cNvSpPr txBox="1"/>
            <p:nvPr/>
          </p:nvSpPr>
          <p:spPr>
            <a:xfrm>
              <a:off x="4325386" y="2192488"/>
              <a:ext cx="2168700" cy="2472900"/>
            </a:xfrm>
            <a:prstGeom prst="rect">
              <a:avLst/>
            </a:prstGeom>
            <a:noFill/>
            <a:ln>
              <a:noFill/>
            </a:ln>
          </p:spPr>
          <p:txBody>
            <a:bodyPr anchorCtr="0" anchor="ctr" bIns="156450" lIns="156450" spcFirstLastPara="1" rIns="156450" wrap="square" tIns="156450">
              <a:noAutofit/>
            </a:bodyPr>
            <a:lstStyle/>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br>
                <a:rPr b="1" lang="zh-TW" sz="2200">
                  <a:solidFill>
                    <a:schemeClr val="lt1"/>
                  </a:solidFill>
                  <a:latin typeface="Libre Franklin Medium"/>
                  <a:ea typeface="Libre Franklin Medium"/>
                  <a:cs typeface="Libre Franklin Medium"/>
                  <a:sym typeface="Libre Franklin Medium"/>
                </a:rPr>
              </a:br>
              <a:r>
                <a:rPr b="1" lang="zh-TW" sz="2200">
                  <a:solidFill>
                    <a:schemeClr val="lt1"/>
                  </a:solidFill>
                  <a:latin typeface="Libre Franklin Medium"/>
                  <a:ea typeface="Libre Franklin Medium"/>
                  <a:cs typeface="Libre Franklin Medium"/>
                  <a:sym typeface="Libre Franklin Medium"/>
                </a:rPr>
                <a:t>     </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90909"/>
                </a:lnSpc>
                <a:spcBef>
                  <a:spcPts val="0"/>
                </a:spcBef>
                <a:spcAft>
                  <a:spcPts val="0"/>
                </a:spcAft>
                <a:buClr>
                  <a:schemeClr val="dk1"/>
                </a:buClr>
                <a:buSzPts val="2200"/>
                <a:buFont typeface="Libre Franklin"/>
                <a:buNone/>
              </a:pPr>
              <a:r>
                <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endParaRPr b="1" sz="2200">
                <a:solidFill>
                  <a:schemeClr val="lt1"/>
                </a:solidFill>
                <a:latin typeface="Libre Franklin Medium"/>
                <a:ea typeface="Libre Franklin Medium"/>
                <a:cs typeface="Libre Franklin Medium"/>
                <a:sym typeface="Libre Franklin Medium"/>
              </a:endParaRPr>
            </a:p>
            <a:p>
              <a:pPr indent="0" lvl="0" marL="0" marR="0" rtl="0" algn="ctr">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園藝科</a:t>
              </a:r>
              <a:br>
                <a:rPr b="1" lang="zh-TW" sz="900">
                  <a:solidFill>
                    <a:schemeClr val="lt1"/>
                  </a:solidFill>
                  <a:latin typeface="Libre Franklin Medium"/>
                  <a:ea typeface="Libre Franklin Medium"/>
                  <a:cs typeface="Libre Franklin Medium"/>
                  <a:sym typeface="Libre Franklin Medium"/>
                </a:rPr>
              </a:br>
              <a:endParaRPr b="1" sz="9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900"/>
                <a:buFont typeface="Libre Franklin Medium"/>
                <a:buNone/>
              </a:pPr>
              <a:r>
                <a:rPr b="1" lang="zh-TW" sz="900">
                  <a:solidFill>
                    <a:schemeClr val="lt1"/>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二年級</a:t>
              </a:r>
              <a:br>
                <a:rPr b="1" lang="zh-TW" sz="20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造園施工、景觀製圖</a:t>
              </a:r>
              <a:br>
                <a:rPr b="1" lang="zh-TW" sz="1800">
                  <a:solidFill>
                    <a:srgbClr val="652603"/>
                  </a:solidFill>
                  <a:latin typeface="Libre Franklin Medium"/>
                  <a:ea typeface="Libre Franklin Medium"/>
                  <a:cs typeface="Libre Franklin Medium"/>
                  <a:sym typeface="Libre Franklin Medium"/>
                </a:rPr>
              </a:br>
              <a:r>
                <a:rPr b="1" lang="zh-TW" sz="1800">
                  <a:solidFill>
                    <a:srgbClr val="652603"/>
                  </a:solidFill>
                  <a:latin typeface="Libre Franklin Medium"/>
                  <a:ea typeface="Libre Franklin Medium"/>
                  <a:cs typeface="Libre Franklin Medium"/>
                  <a:sym typeface="Libre Franklin Medium"/>
                </a:rPr>
                <a:t>果樹、蔬菜、花卉</a:t>
              </a:r>
              <a:br>
                <a:rPr b="1" lang="zh-TW" sz="1800">
                  <a:solidFill>
                    <a:srgbClr val="652603"/>
                  </a:solidFill>
                  <a:latin typeface="Libre Franklin Medium"/>
                  <a:ea typeface="Libre Franklin Medium"/>
                  <a:cs typeface="Libre Franklin Medium"/>
                  <a:sym typeface="Libre Franklin Medium"/>
                </a:rPr>
              </a:br>
              <a:br>
                <a:rPr b="1" lang="zh-TW" sz="1800">
                  <a:solidFill>
                    <a:srgbClr val="652603"/>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三年級</a:t>
              </a:r>
              <a:br>
                <a:rPr b="1" lang="zh-TW" sz="18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造園木工實習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細說香草123事</a:t>
              </a:r>
              <a:endParaRPr b="1" sz="1600">
                <a:solidFill>
                  <a:srgbClr val="652603"/>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900"/>
                <a:buFont typeface="Libre Franklin Medium"/>
                <a:buNone/>
              </a:pPr>
              <a:r>
                <a:rPr b="1" lang="zh-TW" sz="1600">
                  <a:solidFill>
                    <a:srgbClr val="652603"/>
                  </a:solidFill>
                  <a:latin typeface="Libre Franklin Medium"/>
                  <a:ea typeface="Libre Franklin Medium"/>
                  <a:cs typeface="Libre Franklin Medium"/>
                  <a:sym typeface="Libre Franklin Medium"/>
                </a:rPr>
                <a:t>農業資源應用</a:t>
              </a:r>
              <a:r>
                <a:rPr b="1" lang="zh-TW" sz="1600">
                  <a:solidFill>
                    <a:srgbClr val="652603"/>
                  </a:solidFill>
                  <a:latin typeface="Libre Franklin Medium"/>
                  <a:ea typeface="Libre Franklin Medium"/>
                  <a:cs typeface="Libre Franklin Medium"/>
                  <a:sym typeface="Libre Franklin Medium"/>
                </a:rPr>
                <a:t>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種苗生產</a:t>
              </a:r>
              <a:r>
                <a:rPr b="1" lang="zh-TW" sz="1600">
                  <a:solidFill>
                    <a:srgbClr val="652603"/>
                  </a:solidFill>
                  <a:latin typeface="Libre Franklin Medium"/>
                  <a:ea typeface="Libre Franklin Medium"/>
                  <a:cs typeface="Libre Franklin Medium"/>
                  <a:sym typeface="Libre Franklin Medium"/>
                </a:rPr>
                <a:t>利用</a:t>
              </a:r>
              <a:r>
                <a:rPr b="1" lang="zh-TW" sz="1600">
                  <a:solidFill>
                    <a:srgbClr val="652603"/>
                  </a:solidFill>
                  <a:latin typeface="Libre Franklin Medium"/>
                  <a:ea typeface="Libre Franklin Medium"/>
                  <a:cs typeface="Libre Franklin Medium"/>
                  <a:sym typeface="Libre Franklin Medium"/>
                </a:rPr>
                <a:t>實習</a:t>
              </a:r>
              <a:endParaRPr b="1" sz="1600">
                <a:solidFill>
                  <a:srgbClr val="652603"/>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900"/>
                <a:buFont typeface="Libre Franklin Medium"/>
                <a:buNone/>
              </a:pPr>
              <a:r>
                <a:rPr b="1" lang="zh-TW" sz="1600">
                  <a:solidFill>
                    <a:srgbClr val="652603"/>
                  </a:solidFill>
                  <a:latin typeface="Libre Franklin Medium"/>
                  <a:ea typeface="Libre Franklin Medium"/>
                  <a:cs typeface="Libre Franklin Medium"/>
                  <a:sym typeface="Libre Franklin Medium"/>
                </a:rPr>
                <a:t>園產品綜合利用</a:t>
              </a:r>
              <a:r>
                <a:rPr b="1" lang="zh-TW" sz="1600">
                  <a:solidFill>
                    <a:srgbClr val="652603"/>
                  </a:solidFill>
                  <a:latin typeface="Libre Franklin Medium"/>
                  <a:ea typeface="Libre Franklin Medium"/>
                  <a:cs typeface="Libre Franklin Medium"/>
                  <a:sym typeface="Libre Franklin Medium"/>
                </a:rPr>
                <a:t>實習</a:t>
              </a:r>
              <a:br>
                <a:rPr b="1" lang="zh-TW" sz="1600">
                  <a:solidFill>
                    <a:srgbClr val="652603"/>
                  </a:solidFill>
                  <a:latin typeface="Libre Franklin Medium"/>
                  <a:ea typeface="Libre Franklin Medium"/>
                  <a:cs typeface="Libre Franklin Medium"/>
                  <a:sym typeface="Libre Franklin Medium"/>
                </a:rPr>
              </a:br>
              <a:endParaRPr sz="1400">
                <a:solidFill>
                  <a:schemeClr val="lt1"/>
                </a:solidFill>
                <a:latin typeface="Libre Franklin"/>
                <a:ea typeface="Libre Franklin"/>
                <a:cs typeface="Libre Franklin"/>
                <a:sym typeface="Libre Franklin"/>
              </a:endParaRPr>
            </a:p>
          </p:txBody>
        </p:sp>
        <p:sp>
          <p:nvSpPr>
            <p:cNvPr id="577" name="Google Shape;577;p39"/>
            <p:cNvSpPr/>
            <p:nvPr/>
          </p:nvSpPr>
          <p:spPr>
            <a:xfrm>
              <a:off x="4428232" y="372978"/>
              <a:ext cx="1947427" cy="2058721"/>
            </a:xfrm>
            <a:prstGeom prst="ellipse">
              <a:avLst/>
            </a:prstGeom>
            <a:blipFill rotWithShape="1">
              <a:blip r:embed="rId5">
                <a:alphaModFix/>
              </a:blip>
              <a:stretch>
                <a:fillRect b="0" l="-43999" r="-43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9"/>
            <p:cNvSpPr/>
            <p:nvPr/>
          </p:nvSpPr>
          <p:spPr>
            <a:xfrm>
              <a:off x="6556294" y="0"/>
              <a:ext cx="2118925" cy="6182347"/>
            </a:xfrm>
            <a:prstGeom prst="roundRect">
              <a:avLst>
                <a:gd fmla="val 10000" name="adj"/>
              </a:avLst>
            </a:prstGeom>
            <a:solidFill>
              <a:srgbClr val="A38557"/>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39"/>
            <p:cNvSpPr txBox="1"/>
            <p:nvPr/>
          </p:nvSpPr>
          <p:spPr>
            <a:xfrm>
              <a:off x="6556294" y="2472938"/>
              <a:ext cx="2118925" cy="2472938"/>
            </a:xfrm>
            <a:prstGeom prst="rect">
              <a:avLst/>
            </a:prstGeom>
            <a:noFill/>
            <a:ln>
              <a:noFill/>
            </a:ln>
          </p:spPr>
          <p:txBody>
            <a:bodyPr anchorCtr="0" anchor="ctr" bIns="113775" lIns="113775" spcFirstLastPara="1" rIns="113775" wrap="square" tIns="113775">
              <a:noAutofit/>
            </a:bodyPr>
            <a:lstStyle/>
            <a:p>
              <a:pPr indent="0" lvl="0" marL="0" marR="0" rtl="0" algn="ctr">
                <a:lnSpc>
                  <a:spcPct val="90000"/>
                </a:lnSpc>
                <a:spcBef>
                  <a:spcPts val="0"/>
                </a:spcBef>
                <a:spcAft>
                  <a:spcPts val="0"/>
                </a:spcAft>
                <a:buClr>
                  <a:schemeClr val="dk1"/>
                </a:buClr>
                <a:buSzPts val="1600"/>
                <a:buFont typeface="Libre Franklin"/>
                <a:buNone/>
              </a:pPr>
              <a:r>
                <a:t/>
              </a:r>
              <a:endParaRPr b="1" sz="1600">
                <a:solidFill>
                  <a:schemeClr val="lt1"/>
                </a:solidFill>
                <a:latin typeface="Libre Franklin Medium"/>
                <a:ea typeface="Libre Franklin Medium"/>
                <a:cs typeface="Libre Franklin Medium"/>
                <a:sym typeface="Libre Franklin Medium"/>
              </a:endParaRPr>
            </a:p>
            <a:p>
              <a:pPr indent="0" lvl="0" marL="0" marR="0" rtl="0" algn="ctr">
                <a:lnSpc>
                  <a:spcPct val="90000"/>
                </a:lnSpc>
                <a:spcBef>
                  <a:spcPts val="560"/>
                </a:spcBef>
                <a:spcAft>
                  <a:spcPts val="0"/>
                </a:spcAft>
                <a:buClr>
                  <a:schemeClr val="dk1"/>
                </a:buClr>
                <a:buSzPts val="1600"/>
                <a:buFont typeface="Libre Franklin"/>
                <a:buNone/>
              </a:pPr>
              <a:r>
                <a:t/>
              </a:r>
              <a:endParaRPr b="1" sz="1600">
                <a:solidFill>
                  <a:schemeClr val="lt1"/>
                </a:solidFill>
                <a:latin typeface="Libre Franklin Medium"/>
                <a:ea typeface="Libre Franklin Medium"/>
                <a:cs typeface="Libre Franklin Medium"/>
                <a:sym typeface="Libre Franklin Medium"/>
              </a:endParaRPr>
            </a:p>
            <a:p>
              <a:pPr indent="0" lvl="0" marL="0" marR="0" rtl="0" algn="ctr">
                <a:lnSpc>
                  <a:spcPct val="90909"/>
                </a:lnSpc>
                <a:spcBef>
                  <a:spcPts val="560"/>
                </a:spcBef>
                <a:spcAft>
                  <a:spcPts val="0"/>
                </a:spcAft>
                <a:buClr>
                  <a:schemeClr val="lt1"/>
                </a:buClr>
                <a:buSzPts val="2200"/>
                <a:buFont typeface="Libre Franklin Medium"/>
                <a:buNone/>
              </a:pPr>
              <a:br>
                <a:rPr b="1" lang="zh-TW" sz="2200">
                  <a:solidFill>
                    <a:schemeClr val="lt1"/>
                  </a:solidFill>
                  <a:latin typeface="Libre Franklin Medium"/>
                  <a:ea typeface="Libre Franklin Medium"/>
                  <a:cs typeface="Libre Franklin Medium"/>
                  <a:sym typeface="Libre Franklin Medium"/>
                </a:rPr>
              </a:br>
              <a:endParaRPr b="1" sz="2200">
                <a:solidFill>
                  <a:schemeClr val="lt1"/>
                </a:solidFill>
                <a:latin typeface="Libre Franklin Medium"/>
                <a:ea typeface="Libre Franklin Medium"/>
                <a:cs typeface="Libre Franklin Medium"/>
                <a:sym typeface="Libre Franklin Medium"/>
              </a:endParaRPr>
            </a:p>
            <a:p>
              <a:pPr indent="0" lvl="0" marL="0" marR="0" rtl="0" algn="ctr">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畜產保健科</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rgbClr val="652603"/>
                </a:buClr>
                <a:buSzPts val="2000"/>
                <a:buFont typeface="Libre Franklin Medium"/>
                <a:buNone/>
              </a:pPr>
              <a:r>
                <a:rPr b="1" lang="zh-TW" sz="2000">
                  <a:solidFill>
                    <a:srgbClr val="652603"/>
                  </a:solidFill>
                  <a:latin typeface="Libre Franklin Medium"/>
                  <a:ea typeface="Libre Franklin Medium"/>
                  <a:cs typeface="Libre Franklin Medium"/>
                  <a:sym typeface="Libre Franklin Medium"/>
                </a:rPr>
                <a:t>   </a:t>
              </a:r>
              <a:br>
                <a:rPr b="1" lang="zh-TW" sz="2000">
                  <a:solidFill>
                    <a:srgbClr val="652603"/>
                  </a:solidFill>
                  <a:latin typeface="Libre Franklin Medium"/>
                  <a:ea typeface="Libre Franklin Medium"/>
                  <a:cs typeface="Libre Franklin Medium"/>
                  <a:sym typeface="Libre Franklin Medium"/>
                </a:rPr>
              </a:br>
              <a:r>
                <a:rPr b="1" lang="zh-TW" sz="2000">
                  <a:solidFill>
                    <a:srgbClr val="652603"/>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二年級</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豬場飼養管理</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寵物臨床技術實習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寵物美容實習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三年級</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反芻動物飼養學</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動物保健應用</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寵物飼養學</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寵物臨床技術實習</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    寵物美容實習</a:t>
              </a:r>
              <a:br>
                <a:rPr b="1" lang="zh-TW" sz="1600">
                  <a:solidFill>
                    <a:srgbClr val="652603"/>
                  </a:solidFill>
                  <a:latin typeface="Libre Franklin Medium"/>
                  <a:ea typeface="Libre Franklin Medium"/>
                  <a:cs typeface="Libre Franklin Medium"/>
                  <a:sym typeface="Libre Franklin Medium"/>
                </a:rPr>
              </a:br>
              <a:endParaRPr sz="1600">
                <a:solidFill>
                  <a:schemeClr val="lt1"/>
                </a:solidFill>
                <a:latin typeface="Libre Franklin"/>
                <a:ea typeface="Libre Franklin"/>
                <a:cs typeface="Libre Franklin"/>
                <a:sym typeface="Libre Franklin"/>
              </a:endParaRPr>
            </a:p>
          </p:txBody>
        </p:sp>
        <p:sp>
          <p:nvSpPr>
            <p:cNvPr id="580" name="Google Shape;580;p39"/>
            <p:cNvSpPr/>
            <p:nvPr/>
          </p:nvSpPr>
          <p:spPr>
            <a:xfrm>
              <a:off x="6642043" y="370940"/>
              <a:ext cx="1947427" cy="2058721"/>
            </a:xfrm>
            <a:prstGeom prst="ellipse">
              <a:avLst/>
            </a:prstGeom>
            <a:blipFill rotWithShape="1">
              <a:blip r:embed="rId6">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9"/>
            <p:cNvSpPr/>
            <p:nvPr/>
          </p:nvSpPr>
          <p:spPr>
            <a:xfrm>
              <a:off x="1492127" y="5684572"/>
              <a:ext cx="5454087" cy="497774"/>
            </a:xfrm>
            <a:prstGeom prst="leftRightArrow">
              <a:avLst>
                <a:gd fmla="val 50000" name="adj1"/>
                <a:gd fmla="val 50000" name="adj2"/>
              </a:avLst>
            </a:prstGeom>
            <a:gradFill>
              <a:gsLst>
                <a:gs pos="0">
                  <a:srgbClr val="9E7400"/>
                </a:gs>
                <a:gs pos="50000">
                  <a:srgbClr val="E4A800"/>
                </a:gs>
                <a:gs pos="100000">
                  <a:srgbClr val="FFC900"/>
                </a:gs>
              </a:gsLst>
              <a:lin ang="13500000" scaled="0"/>
            </a:gradFill>
            <a:ln cap="flat" cmpd="sng" w="25400">
              <a:solidFill>
                <a:srgbClr val="FFC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582" name="Google Shape;582;p39"/>
          <p:cNvPicPr preferRelativeResize="0"/>
          <p:nvPr/>
        </p:nvPicPr>
        <p:blipFill rotWithShape="1">
          <a:blip r:embed="rId7">
            <a:alphaModFix/>
          </a:blip>
          <a:srcRect b="0" l="0" r="0" t="0"/>
          <a:stretch/>
        </p:blipFill>
        <p:spPr>
          <a:xfrm>
            <a:off x="215780" y="96818"/>
            <a:ext cx="899836" cy="715021"/>
          </a:xfrm>
          <a:prstGeom prst="rect">
            <a:avLst/>
          </a:prstGeom>
          <a:noFill/>
          <a:ln>
            <a:noFill/>
          </a:ln>
          <a:effectLst>
            <a:outerShdw blurRad="50800" rotWithShape="0" algn="tr" dir="8100000" dist="38100">
              <a:srgbClr val="000000">
                <a:alpha val="40000"/>
              </a:srgbClr>
            </a:outerShdw>
          </a:effectLst>
        </p:spPr>
      </p:pic>
      <p:sp>
        <p:nvSpPr>
          <p:cNvPr id="583" name="Google Shape;583;p39"/>
          <p:cNvSpPr txBox="1"/>
          <p:nvPr/>
        </p:nvSpPr>
        <p:spPr>
          <a:xfrm>
            <a:off x="3275854" y="6165304"/>
            <a:ext cx="3168354" cy="578492"/>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400">
                <a:solidFill>
                  <a:srgbClr val="C00000"/>
                </a:solidFill>
                <a:latin typeface="Libre Franklin Medium"/>
                <a:ea typeface="Libre Franklin Medium"/>
                <a:cs typeface="Libre Franklin Medium"/>
                <a:sym typeface="Libre Franklin Medium"/>
              </a:rPr>
              <a:t>農業群特色課程規劃</a:t>
            </a:r>
            <a:endParaRPr/>
          </a:p>
        </p:txBody>
      </p:sp>
      <p:sp>
        <p:nvSpPr>
          <p:cNvPr id="584" name="Google Shape;584;p39"/>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
        <p:nvSpPr>
          <p:cNvPr id="585" name="Google Shape;585;p39"/>
          <p:cNvSpPr txBox="1"/>
          <p:nvPr/>
        </p:nvSpPr>
        <p:spPr>
          <a:xfrm>
            <a:off x="2421425" y="3429000"/>
            <a:ext cx="1108500" cy="708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2000">
                <a:solidFill>
                  <a:schemeClr val="lt1"/>
                </a:solidFill>
                <a:latin typeface="Libre Franklin Medium"/>
                <a:ea typeface="Libre Franklin Medium"/>
                <a:cs typeface="Libre Franklin Medium"/>
                <a:sym typeface="Libre Franklin Medium"/>
              </a:rPr>
              <a:t>二年級</a:t>
            </a:r>
            <a:br>
              <a:rPr b="1" lang="zh-TW" sz="2000">
                <a:solidFill>
                  <a:srgbClr val="652603"/>
                </a:solidFill>
                <a:latin typeface="Libre Franklin Medium"/>
                <a:ea typeface="Libre Franklin Medium"/>
                <a:cs typeface="Libre Franklin Medium"/>
                <a:sym typeface="Libre Franklin Medium"/>
              </a:rPr>
            </a:br>
            <a:endParaRPr/>
          </a:p>
        </p:txBody>
      </p:sp>
      <p:sp>
        <p:nvSpPr>
          <p:cNvPr id="586" name="Google Shape;586;p39"/>
          <p:cNvSpPr txBox="1"/>
          <p:nvPr/>
        </p:nvSpPr>
        <p:spPr>
          <a:xfrm>
            <a:off x="2421425" y="3770269"/>
            <a:ext cx="2043000" cy="116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1600">
                <a:solidFill>
                  <a:srgbClr val="652603"/>
                </a:solidFill>
                <a:latin typeface="Libre Franklin Medium"/>
                <a:ea typeface="Libre Franklin Medium"/>
                <a:cs typeface="Libre Franklin Medium"/>
                <a:sym typeface="Libre Franklin Medium"/>
              </a:rPr>
              <a:t>野生動物概論</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野生動物調查實習</a:t>
            </a:r>
            <a:endParaRPr b="1" sz="1600">
              <a:solidFill>
                <a:srgbClr val="652603"/>
              </a:solidFill>
              <a:latin typeface="Libre Franklin Medium"/>
              <a:ea typeface="Libre Franklin Medium"/>
              <a:cs typeface="Libre Franklin Medium"/>
              <a:sym typeface="Libre Franklin Medium"/>
            </a:endParaRPr>
          </a:p>
          <a:p>
            <a:pPr indent="0" lvl="0" marL="0" rtl="0" algn="l">
              <a:spcBef>
                <a:spcPts val="0"/>
              </a:spcBef>
              <a:spcAft>
                <a:spcPts val="0"/>
              </a:spcAft>
              <a:buNone/>
            </a:pPr>
            <a:r>
              <a:rPr b="1" lang="zh-TW" sz="1600">
                <a:solidFill>
                  <a:srgbClr val="652603"/>
                </a:solidFill>
                <a:latin typeface="Libre Franklin Medium"/>
                <a:ea typeface="Libre Franklin Medium"/>
                <a:cs typeface="Libre Franklin Medium"/>
                <a:sym typeface="Libre Franklin Medium"/>
              </a:rPr>
              <a:t>登山嚮導</a:t>
            </a:r>
            <a:br>
              <a:rPr b="1" lang="zh-TW" sz="1600">
                <a:solidFill>
                  <a:srgbClr val="652603"/>
                </a:solidFill>
                <a:latin typeface="Libre Franklin Medium"/>
                <a:ea typeface="Libre Franklin Medium"/>
                <a:cs typeface="Libre Franklin Medium"/>
                <a:sym typeface="Libre Franklin Medium"/>
              </a:rPr>
            </a:br>
            <a:r>
              <a:rPr b="1" lang="zh-TW" sz="1600">
                <a:solidFill>
                  <a:srgbClr val="652603"/>
                </a:solidFill>
                <a:latin typeface="Libre Franklin Medium"/>
                <a:ea typeface="Libre Franklin Medium"/>
                <a:cs typeface="Libre Franklin Medium"/>
                <a:sym typeface="Libre Franklin Medium"/>
              </a:rPr>
              <a:t>登山嚮導</a:t>
            </a:r>
            <a:r>
              <a:rPr b="1" lang="zh-TW" sz="1600">
                <a:solidFill>
                  <a:srgbClr val="652603"/>
                </a:solidFill>
                <a:latin typeface="Libre Franklin Medium"/>
                <a:ea typeface="Libre Franklin Medium"/>
                <a:cs typeface="Libre Franklin Medium"/>
                <a:sym typeface="Libre Franklin Medium"/>
              </a:rPr>
              <a:t>實習</a:t>
            </a:r>
            <a:endParaRPr/>
          </a:p>
        </p:txBody>
      </p:sp>
      <p:sp>
        <p:nvSpPr>
          <p:cNvPr id="587" name="Google Shape;587;p39"/>
          <p:cNvSpPr txBox="1"/>
          <p:nvPr/>
        </p:nvSpPr>
        <p:spPr>
          <a:xfrm>
            <a:off x="2384275" y="2936400"/>
            <a:ext cx="2080200" cy="492600"/>
          </a:xfrm>
          <a:prstGeom prst="rect">
            <a:avLst/>
          </a:prstGeom>
          <a:noFill/>
          <a:ln>
            <a:noFill/>
          </a:ln>
        </p:spPr>
        <p:txBody>
          <a:bodyPr anchorCtr="0" anchor="t" bIns="91425" lIns="91425" spcFirstLastPara="1" rIns="91425" wrap="square" tIns="91425">
            <a:spAutoFit/>
          </a:bodyPr>
          <a:lstStyle/>
          <a:p>
            <a:pPr indent="0" lvl="0" marL="0" rtl="0" algn="ctr">
              <a:lnSpc>
                <a:spcPct val="83333"/>
              </a:lnSpc>
              <a:spcBef>
                <a:spcPts val="0"/>
              </a:spcBef>
              <a:spcAft>
                <a:spcPts val="0"/>
              </a:spcAft>
              <a:buNone/>
            </a:pPr>
            <a:r>
              <a:rPr b="1" lang="zh-TW" sz="2400">
                <a:solidFill>
                  <a:schemeClr val="lt1"/>
                </a:solidFill>
                <a:latin typeface="Libre Franklin Medium"/>
                <a:ea typeface="Libre Franklin Medium"/>
                <a:cs typeface="Libre Franklin Medium"/>
                <a:sym typeface="Libre Franklin Medium"/>
              </a:rPr>
              <a:t>森林科</a:t>
            </a:r>
            <a:endParaRPr/>
          </a:p>
        </p:txBody>
      </p:sp>
      <p:sp>
        <p:nvSpPr>
          <p:cNvPr id="588" name="Google Shape;588;p39"/>
          <p:cNvSpPr txBox="1"/>
          <p:nvPr/>
        </p:nvSpPr>
        <p:spPr>
          <a:xfrm>
            <a:off x="2437698" y="4766799"/>
            <a:ext cx="18075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zh-TW" sz="2000">
                <a:solidFill>
                  <a:schemeClr val="lt1"/>
                </a:solidFill>
                <a:latin typeface="Libre Franklin Medium"/>
                <a:ea typeface="Libre Franklin Medium"/>
                <a:cs typeface="Libre Franklin Medium"/>
                <a:sym typeface="Libre Franklin Medium"/>
              </a:rPr>
              <a:t>三年級</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2" name="Shape 592"/>
        <p:cNvGrpSpPr/>
        <p:nvPr/>
      </p:nvGrpSpPr>
      <p:grpSpPr>
        <a:xfrm>
          <a:off x="0" y="0"/>
          <a:ext cx="0" cy="0"/>
          <a:chOff x="0" y="0"/>
          <a:chExt cx="0" cy="0"/>
        </a:xfrm>
      </p:grpSpPr>
      <p:sp>
        <p:nvSpPr>
          <p:cNvPr id="593" name="Google Shape;593;p40"/>
          <p:cNvSpPr txBox="1"/>
          <p:nvPr>
            <p:ph idx="1" type="body"/>
          </p:nvPr>
        </p:nvSpPr>
        <p:spPr>
          <a:xfrm>
            <a:off x="539552" y="1234212"/>
            <a:ext cx="8316416" cy="5426986"/>
          </a:xfrm>
          <a:prstGeom prst="rect">
            <a:avLst/>
          </a:prstGeom>
          <a:noFill/>
          <a:ln>
            <a:noFill/>
          </a:ln>
        </p:spPr>
        <p:txBody>
          <a:bodyPr anchorCtr="0" anchor="t" bIns="45700" lIns="91425" spcFirstLastPara="1" rIns="91425" wrap="square" tIns="45700">
            <a:normAutofit fontScale="77500" lnSpcReduction="20000"/>
          </a:bodyPr>
          <a:lstStyle/>
          <a:p>
            <a:pPr indent="-342900" lvl="0" marL="342900" rtl="0" algn="l">
              <a:spcBef>
                <a:spcPts val="0"/>
              </a:spcBef>
              <a:spcAft>
                <a:spcPts val="0"/>
              </a:spcAft>
              <a:buClr>
                <a:schemeClr val="dk1"/>
              </a:buClr>
              <a:buSzPct val="100000"/>
              <a:buFont typeface="Noto Sans Symbols"/>
              <a:buChar char="⮚"/>
            </a:pPr>
            <a:r>
              <a:rPr lang="zh-TW" sz="2400">
                <a:latin typeface="Libre Franklin Medium"/>
                <a:ea typeface="Libre Franklin Medium"/>
                <a:cs typeface="Libre Franklin Medium"/>
                <a:sym typeface="Libre Franklin Medium"/>
              </a:rPr>
              <a:t>     </a:t>
            </a:r>
            <a:r>
              <a:rPr lang="zh-TW" sz="2400">
                <a:solidFill>
                  <a:srgbClr val="652603"/>
                </a:solidFill>
                <a:latin typeface="Libre Franklin Medium"/>
                <a:ea typeface="Libre Franklin Medium"/>
                <a:cs typeface="Libre Franklin Medium"/>
                <a:sym typeface="Libre Franklin Medium"/>
              </a:rPr>
              <a:t>招生方式：</a:t>
            </a:r>
            <a:r>
              <a:rPr lang="zh-TW" sz="2400">
                <a:latin typeface="Libre Franklin Medium"/>
                <a:ea typeface="Libre Franklin Medium"/>
                <a:cs typeface="Libre Franklin Medium"/>
                <a:sym typeface="Libre Franklin Medium"/>
              </a:rPr>
              <a:t>採</a:t>
            </a:r>
            <a:r>
              <a:rPr lang="zh-TW" sz="2400" u="sng">
                <a:latin typeface="Libre Franklin Medium"/>
                <a:ea typeface="Libre Franklin Medium"/>
                <a:cs typeface="Libre Franklin Medium"/>
                <a:sym typeface="Libre Franklin Medium"/>
              </a:rPr>
              <a:t>單獨辦理</a:t>
            </a:r>
            <a:endParaRPr sz="2400" u="sng">
              <a:latin typeface="Libre Franklin Medium"/>
              <a:ea typeface="Libre Franklin Medium"/>
              <a:cs typeface="Libre Franklin Medium"/>
              <a:sym typeface="Libre Franklin Medium"/>
            </a:endParaRPr>
          </a:p>
          <a:p>
            <a:pPr indent="-342900" lvl="0" marL="342900" rtl="0" algn="l">
              <a:spcBef>
                <a:spcPts val="800"/>
              </a:spcBef>
              <a:spcAft>
                <a:spcPts val="0"/>
              </a:spcAft>
              <a:buClr>
                <a:schemeClr val="dk1"/>
              </a:buClr>
              <a:buSzPct val="100000"/>
              <a:buFont typeface="Noto Sans Symbols"/>
              <a:buChar char="⮚"/>
            </a:pPr>
            <a:r>
              <a:rPr lang="zh-TW" sz="2400">
                <a:latin typeface="Libre Franklin Medium"/>
                <a:ea typeface="Libre Franklin Medium"/>
                <a:cs typeface="Libre Franklin Medium"/>
                <a:sym typeface="Libre Franklin Medium"/>
              </a:rPr>
              <a:t>     </a:t>
            </a:r>
            <a:r>
              <a:rPr lang="zh-TW" sz="2400">
                <a:solidFill>
                  <a:srgbClr val="652603"/>
                </a:solidFill>
                <a:latin typeface="Libre Franklin Medium"/>
                <a:ea typeface="Libre Franklin Medium"/>
                <a:cs typeface="Libre Franklin Medium"/>
                <a:sym typeface="Libre Franklin Medium"/>
              </a:rPr>
              <a:t>招生區範圍：</a:t>
            </a:r>
            <a:r>
              <a:rPr lang="zh-TW" sz="2400" u="sng">
                <a:latin typeface="Libre Franklin Medium"/>
                <a:ea typeface="Libre Franklin Medium"/>
                <a:cs typeface="Libre Franklin Medium"/>
                <a:sym typeface="Libre Franklin Medium"/>
              </a:rPr>
              <a:t>不限    </a:t>
            </a:r>
            <a:endParaRPr sz="2400" u="sng">
              <a:latin typeface="Libre Franklin Medium"/>
              <a:ea typeface="Libre Franklin Medium"/>
              <a:cs typeface="Libre Franklin Medium"/>
              <a:sym typeface="Libre Franklin Medium"/>
            </a:endParaRPr>
          </a:p>
          <a:p>
            <a:pPr indent="-360363" lvl="0" marL="360363" rtl="0" algn="l">
              <a:lnSpc>
                <a:spcPct val="120000"/>
              </a:lnSpc>
              <a:spcBef>
                <a:spcPts val="800"/>
              </a:spcBef>
              <a:spcAft>
                <a:spcPts val="0"/>
              </a:spcAft>
              <a:buClr>
                <a:schemeClr val="dk1"/>
              </a:buClr>
              <a:buSzPct val="100000"/>
              <a:buFont typeface="Noto Sans Symbols"/>
              <a:buChar char="⮚"/>
            </a:pPr>
            <a:r>
              <a:rPr lang="zh-TW" sz="2400">
                <a:latin typeface="Libre Franklin Medium"/>
                <a:ea typeface="Libre Franklin Medium"/>
                <a:cs typeface="Libre Franklin Medium"/>
                <a:sym typeface="Libre Franklin Medium"/>
              </a:rPr>
              <a:t>     </a:t>
            </a:r>
            <a:r>
              <a:rPr lang="zh-TW" sz="2400">
                <a:solidFill>
                  <a:srgbClr val="652603"/>
                </a:solidFill>
                <a:latin typeface="Libre Franklin Medium"/>
                <a:ea typeface="Libre Franklin Medium"/>
                <a:cs typeface="Libre Franklin Medium"/>
                <a:sym typeface="Libre Franklin Medium"/>
              </a:rPr>
              <a:t>招生名額：農場經營科</a:t>
            </a:r>
            <a:r>
              <a:rPr lang="zh-TW" sz="2400">
                <a:latin typeface="Libre Franklin Medium"/>
                <a:ea typeface="Libre Franklin Medium"/>
                <a:cs typeface="Libre Franklin Medium"/>
                <a:sym typeface="Libre Franklin Medium"/>
              </a:rPr>
              <a:t>合計</a:t>
            </a:r>
            <a:r>
              <a:rPr lang="zh-TW" sz="2400" u="sng">
                <a:latin typeface="Libre Franklin Medium"/>
                <a:ea typeface="Libre Franklin Medium"/>
                <a:cs typeface="Libre Franklin Medium"/>
                <a:sym typeface="Libre Franklin Medium"/>
              </a:rPr>
              <a:t> 12  </a:t>
            </a:r>
            <a:r>
              <a:rPr lang="zh-TW" sz="2400">
                <a:latin typeface="Libre Franklin Medium"/>
                <a:ea typeface="Libre Franklin Medium"/>
                <a:cs typeface="Libre Franklin Medium"/>
                <a:sym typeface="Libre Franklin Medium"/>
              </a:rPr>
              <a:t>名</a:t>
            </a:r>
            <a:endParaRPr sz="2400">
              <a:latin typeface="Libre Franklin Medium"/>
              <a:ea typeface="Libre Franklin Medium"/>
              <a:cs typeface="Libre Franklin Medium"/>
              <a:sym typeface="Libre Franklin Medium"/>
            </a:endParaRPr>
          </a:p>
          <a:p>
            <a:pPr indent="-360363" lvl="0" marL="360363" rtl="0" algn="l">
              <a:lnSpc>
                <a:spcPct val="120000"/>
              </a:lnSpc>
              <a:spcBef>
                <a:spcPts val="800"/>
              </a:spcBef>
              <a:spcAft>
                <a:spcPts val="0"/>
              </a:spcAft>
              <a:buClr>
                <a:schemeClr val="dk1"/>
              </a:buClr>
              <a:buSzPct val="100000"/>
              <a:buFont typeface="Noto Sans Symbols"/>
              <a:buChar char="⮚"/>
            </a:pPr>
            <a:r>
              <a:rPr lang="zh-TW" sz="2400">
                <a:latin typeface="Libre Franklin Medium"/>
                <a:ea typeface="Libre Franklin Medium"/>
                <a:cs typeface="Libre Franklin Medium"/>
                <a:sym typeface="Libre Franklin Medium"/>
              </a:rPr>
              <a:t>                         </a:t>
            </a:r>
            <a:r>
              <a:rPr lang="zh-TW" sz="2400">
                <a:solidFill>
                  <a:srgbClr val="C00000"/>
                </a:solidFill>
                <a:latin typeface="Libre Franklin Medium"/>
                <a:ea typeface="Libre Franklin Medium"/>
                <a:cs typeface="Libre Franklin Medium"/>
                <a:sym typeface="Libre Franklin Medium"/>
              </a:rPr>
              <a:t>園藝科</a:t>
            </a:r>
            <a:r>
              <a:rPr lang="zh-TW" sz="2400">
                <a:latin typeface="Libre Franklin Medium"/>
                <a:ea typeface="Libre Franklin Medium"/>
                <a:cs typeface="Libre Franklin Medium"/>
                <a:sym typeface="Libre Franklin Medium"/>
              </a:rPr>
              <a:t>合計</a:t>
            </a:r>
            <a:r>
              <a:rPr lang="zh-TW" sz="2400" u="sng">
                <a:latin typeface="Libre Franklin Medium"/>
                <a:ea typeface="Libre Franklin Medium"/>
                <a:cs typeface="Libre Franklin Medium"/>
                <a:sym typeface="Libre Franklin Medium"/>
              </a:rPr>
              <a:t> 12  </a:t>
            </a:r>
            <a:r>
              <a:rPr lang="zh-TW" sz="2400">
                <a:latin typeface="Libre Franklin Medium"/>
                <a:ea typeface="Libre Franklin Medium"/>
                <a:cs typeface="Libre Franklin Medium"/>
                <a:sym typeface="Libre Franklin Medium"/>
              </a:rPr>
              <a:t>名</a:t>
            </a:r>
            <a:endParaRPr sz="2400">
              <a:latin typeface="Libre Franklin Medium"/>
              <a:ea typeface="Libre Franklin Medium"/>
              <a:cs typeface="Libre Franklin Medium"/>
              <a:sym typeface="Libre Franklin Medium"/>
            </a:endParaRPr>
          </a:p>
          <a:p>
            <a:pPr indent="-360363" lvl="0" marL="360363" rtl="0" algn="l">
              <a:lnSpc>
                <a:spcPct val="120000"/>
              </a:lnSpc>
              <a:spcBef>
                <a:spcPts val="800"/>
              </a:spcBef>
              <a:spcAft>
                <a:spcPts val="0"/>
              </a:spcAft>
              <a:buClr>
                <a:srgbClr val="652603"/>
              </a:buClr>
              <a:buSzPct val="100000"/>
              <a:buFont typeface="Noto Sans Symbols"/>
              <a:buChar char="⮚"/>
            </a:pPr>
            <a:r>
              <a:rPr lang="zh-TW" sz="2400">
                <a:solidFill>
                  <a:srgbClr val="652603"/>
                </a:solidFill>
                <a:latin typeface="Libre Franklin Medium"/>
                <a:ea typeface="Libre Franklin Medium"/>
                <a:cs typeface="Libre Franklin Medium"/>
                <a:sym typeface="Libre Franklin Medium"/>
              </a:rPr>
              <a:t>                         畜產保健科</a:t>
            </a:r>
            <a:r>
              <a:rPr lang="zh-TW" sz="2400">
                <a:latin typeface="Libre Franklin Medium"/>
                <a:ea typeface="Libre Franklin Medium"/>
                <a:cs typeface="Libre Franklin Medium"/>
                <a:sym typeface="Libre Franklin Medium"/>
              </a:rPr>
              <a:t>合計</a:t>
            </a:r>
            <a:r>
              <a:rPr lang="zh-TW" sz="2400" u="sng">
                <a:latin typeface="Libre Franklin Medium"/>
                <a:ea typeface="Libre Franklin Medium"/>
                <a:cs typeface="Libre Franklin Medium"/>
                <a:sym typeface="Libre Franklin Medium"/>
              </a:rPr>
              <a:t> 18  </a:t>
            </a:r>
            <a:r>
              <a:rPr lang="zh-TW" sz="2400">
                <a:latin typeface="Libre Franklin Medium"/>
                <a:ea typeface="Libre Franklin Medium"/>
                <a:cs typeface="Libre Franklin Medium"/>
                <a:sym typeface="Libre Franklin Medium"/>
              </a:rPr>
              <a:t>名</a:t>
            </a:r>
            <a:endParaRPr sz="2400">
              <a:latin typeface="Libre Franklin Medium"/>
              <a:ea typeface="Libre Franklin Medium"/>
              <a:cs typeface="Libre Franklin Medium"/>
              <a:sym typeface="Libre Franklin Medium"/>
            </a:endParaRPr>
          </a:p>
          <a:p>
            <a:pPr indent="-360363" lvl="0" marL="360363" rtl="0" algn="l">
              <a:lnSpc>
                <a:spcPct val="120000"/>
              </a:lnSpc>
              <a:spcBef>
                <a:spcPts val="800"/>
              </a:spcBef>
              <a:spcAft>
                <a:spcPts val="0"/>
              </a:spcAft>
              <a:buClr>
                <a:srgbClr val="C00000"/>
              </a:buClr>
              <a:buSzPct val="100000"/>
              <a:buFont typeface="Noto Sans Symbols"/>
              <a:buChar char="⮚"/>
            </a:pPr>
            <a:r>
              <a:rPr lang="zh-TW" sz="2400">
                <a:solidFill>
                  <a:srgbClr val="C00000"/>
                </a:solidFill>
                <a:latin typeface="Libre Franklin Medium"/>
                <a:ea typeface="Libre Franklin Medium"/>
                <a:cs typeface="Libre Franklin Medium"/>
                <a:sym typeface="Libre Franklin Medium"/>
              </a:rPr>
              <a:t>                         森林科</a:t>
            </a:r>
            <a:r>
              <a:rPr lang="zh-TW" sz="2400">
                <a:latin typeface="Libre Franklin Medium"/>
                <a:ea typeface="Libre Franklin Medium"/>
                <a:cs typeface="Libre Franklin Medium"/>
                <a:sym typeface="Libre Franklin Medium"/>
              </a:rPr>
              <a:t>合計</a:t>
            </a:r>
            <a:r>
              <a:rPr lang="zh-TW" sz="2400" u="sng">
                <a:latin typeface="Libre Franklin Medium"/>
                <a:ea typeface="Libre Franklin Medium"/>
                <a:cs typeface="Libre Franklin Medium"/>
                <a:sym typeface="Libre Franklin Medium"/>
              </a:rPr>
              <a:t> 10  </a:t>
            </a:r>
            <a:r>
              <a:rPr lang="zh-TW" sz="2400">
                <a:latin typeface="Libre Franklin Medium"/>
                <a:ea typeface="Libre Franklin Medium"/>
                <a:cs typeface="Libre Franklin Medium"/>
                <a:sym typeface="Libre Franklin Medium"/>
              </a:rPr>
              <a:t>名</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Font typeface="Noto Sans Symbols"/>
              <a:buChar char="⮚"/>
            </a:pPr>
            <a:r>
              <a:rPr lang="zh-TW" sz="2400">
                <a:solidFill>
                  <a:srgbClr val="652603"/>
                </a:solidFill>
                <a:latin typeface="Libre Franklin Medium"/>
                <a:ea typeface="Libre Franklin Medium"/>
                <a:cs typeface="Libre Franklin Medium"/>
                <a:sym typeface="Libre Franklin Medium"/>
              </a:rPr>
              <a:t>錄取門檻：均</a:t>
            </a:r>
            <a:r>
              <a:rPr lang="zh-TW" sz="2400">
                <a:latin typeface="Libre Franklin Medium"/>
                <a:ea typeface="Libre Franklin Medium"/>
                <a:cs typeface="Libre Franklin Medium"/>
                <a:sym typeface="Libre Franklin Medium"/>
              </a:rPr>
              <a:t>不參採國中教育會考成績。</a:t>
            </a:r>
            <a:endParaRPr sz="2400">
              <a:solidFill>
                <a:srgbClr val="652603"/>
              </a:solidFill>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None/>
            </a:pPr>
            <a:r>
              <a:rPr lang="zh-TW" sz="2400">
                <a:solidFill>
                  <a:srgbClr val="652603"/>
                </a:solidFill>
                <a:latin typeface="Libre Franklin Medium"/>
                <a:ea typeface="Libre Franklin Medium"/>
                <a:cs typeface="Libre Franklin Medium"/>
                <a:sym typeface="Libre Franklin Medium"/>
              </a:rPr>
              <a:t>           園藝科:</a:t>
            </a:r>
            <a:r>
              <a:rPr lang="zh-TW" sz="2400">
                <a:latin typeface="Libre Franklin Medium"/>
                <a:ea typeface="Libre Franklin Medium"/>
                <a:cs typeface="Libre Franklin Medium"/>
                <a:sym typeface="Libre Franklin Medium"/>
              </a:rPr>
              <a:t> (1) 術科測驗成績70% (2)面試成績30%。</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None/>
            </a:pPr>
            <a:r>
              <a:rPr lang="zh-TW" sz="2400">
                <a:solidFill>
                  <a:srgbClr val="652603"/>
                </a:solidFill>
                <a:latin typeface="Libre Franklin Medium"/>
                <a:ea typeface="Libre Franklin Medium"/>
                <a:cs typeface="Libre Franklin Medium"/>
                <a:sym typeface="Libre Franklin Medium"/>
              </a:rPr>
              <a:t>           農經科:</a:t>
            </a:r>
            <a:r>
              <a:rPr lang="zh-TW" sz="2400">
                <a:latin typeface="Libre Franklin Medium"/>
                <a:ea typeface="Libre Franklin Medium"/>
                <a:cs typeface="Libre Franklin Medium"/>
                <a:sym typeface="Libre Franklin Medium"/>
              </a:rPr>
              <a:t> (1) 術科測驗成績70% (2)面試成績30%。</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None/>
            </a:pPr>
            <a:r>
              <a:rPr lang="zh-TW" sz="2400">
                <a:solidFill>
                  <a:srgbClr val="652603"/>
                </a:solidFill>
                <a:latin typeface="Libre Franklin Medium"/>
                <a:ea typeface="Libre Franklin Medium"/>
                <a:cs typeface="Libre Franklin Medium"/>
                <a:sym typeface="Libre Franklin Medium"/>
              </a:rPr>
              <a:t>           森林科:</a:t>
            </a:r>
            <a:r>
              <a:rPr lang="zh-TW" sz="2400">
                <a:latin typeface="Libre Franklin Medium"/>
                <a:ea typeface="Libre Franklin Medium"/>
                <a:cs typeface="Libre Franklin Medium"/>
                <a:sym typeface="Libre Franklin Medium"/>
              </a:rPr>
              <a:t> (1) 術科測驗成績70% (2)面試成績30%。</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None/>
            </a:pPr>
            <a:r>
              <a:rPr lang="zh-TW" sz="2400">
                <a:solidFill>
                  <a:srgbClr val="652603"/>
                </a:solidFill>
                <a:latin typeface="Libre Franklin Medium"/>
                <a:ea typeface="Libre Franklin Medium"/>
                <a:cs typeface="Libre Franklin Medium"/>
                <a:sym typeface="Libre Franklin Medium"/>
              </a:rPr>
              <a:t>           畜保科:</a:t>
            </a:r>
            <a:r>
              <a:rPr lang="zh-TW" sz="2400">
                <a:latin typeface="Libre Franklin Medium"/>
                <a:ea typeface="Libre Franklin Medium"/>
                <a:cs typeface="Libre Franklin Medium"/>
                <a:sym typeface="Libre Franklin Medium"/>
              </a:rPr>
              <a:t> (1) 術科測驗成績60% (2) 資料審查10% (3)面試成績30%。</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chemeClr val="dk1"/>
              </a:buClr>
              <a:buSzPct val="100000"/>
              <a:buNone/>
            </a:pPr>
            <a:r>
              <a:rPr lang="zh-TW" sz="2400">
                <a:latin typeface="Libre Franklin Medium"/>
                <a:ea typeface="Libre Franklin Medium"/>
                <a:cs typeface="Libre Franklin Medium"/>
                <a:sym typeface="Libre Franklin Medium"/>
              </a:rPr>
              <a:t>     </a:t>
            </a:r>
            <a:endParaRPr sz="24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652603"/>
              </a:buClr>
              <a:buSzPct val="100000"/>
              <a:buNone/>
            </a:pPr>
            <a:r>
              <a:rPr lang="zh-TW" sz="3100">
                <a:solidFill>
                  <a:srgbClr val="652603"/>
                </a:solidFill>
                <a:latin typeface="Libre Franklin Medium"/>
                <a:ea typeface="Libre Franklin Medium"/>
                <a:cs typeface="Libre Franklin Medium"/>
                <a:sym typeface="Libre Franklin Medium"/>
              </a:rPr>
              <a:t>錄取方式：</a:t>
            </a:r>
            <a:r>
              <a:rPr lang="zh-TW" sz="3100">
                <a:latin typeface="Libre Franklin Medium"/>
                <a:ea typeface="Libre Franklin Medium"/>
                <a:cs typeface="Libre Franklin Medium"/>
                <a:sym typeface="Libre Franklin Medium"/>
              </a:rPr>
              <a:t>依甄選</a:t>
            </a:r>
            <a:r>
              <a:rPr lang="zh-TW" sz="3100" u="sng">
                <a:latin typeface="Libre Franklin Medium"/>
                <a:ea typeface="Libre Franklin Medium"/>
                <a:cs typeface="Libre Franklin Medium"/>
                <a:sym typeface="Libre Franklin Medium"/>
              </a:rPr>
              <a:t>總成績高低</a:t>
            </a:r>
            <a:r>
              <a:rPr lang="zh-TW" sz="3100">
                <a:latin typeface="Libre Franklin Medium"/>
                <a:ea typeface="Libre Franklin Medium"/>
                <a:cs typeface="Libre Franklin Medium"/>
                <a:sym typeface="Libre Franklin Medium"/>
              </a:rPr>
              <a:t>，</a:t>
            </a:r>
            <a:r>
              <a:rPr lang="zh-TW" sz="3100" u="sng">
                <a:latin typeface="Libre Franklin Medium"/>
                <a:ea typeface="Libre Franklin Medium"/>
                <a:cs typeface="Libre Franklin Medium"/>
                <a:sym typeface="Libre Franklin Medium"/>
              </a:rPr>
              <a:t>擇優錄取至額滿為止</a:t>
            </a:r>
            <a:r>
              <a:rPr lang="zh-TW" sz="3100">
                <a:latin typeface="Libre Franklin Medium"/>
                <a:ea typeface="Libre Franklin Medium"/>
                <a:cs typeface="Libre Franklin Medium"/>
                <a:sym typeface="Libre Franklin Medium"/>
              </a:rPr>
              <a:t>。</a:t>
            </a:r>
            <a:endParaRPr/>
          </a:p>
          <a:p>
            <a:pPr indent="-342900" lvl="0" marL="342900" rtl="0" algn="l">
              <a:spcBef>
                <a:spcPts val="800"/>
              </a:spcBef>
              <a:spcAft>
                <a:spcPts val="0"/>
              </a:spcAft>
              <a:buClr>
                <a:schemeClr val="dk1"/>
              </a:buClr>
              <a:buSzPct val="100000"/>
              <a:buNone/>
            </a:pPr>
            <a:r>
              <a:rPr lang="zh-TW" sz="3100">
                <a:latin typeface="Libre Franklin Medium"/>
                <a:ea typeface="Libre Franklin Medium"/>
                <a:cs typeface="Libre Franklin Medium"/>
                <a:sym typeface="Libre Franklin Medium"/>
              </a:rPr>
              <a:t>                        同分比序順序：</a:t>
            </a:r>
            <a:endParaRPr sz="3100">
              <a:latin typeface="Libre Franklin Medium"/>
              <a:ea typeface="Libre Franklin Medium"/>
              <a:cs typeface="Libre Franklin Medium"/>
              <a:sym typeface="Libre Franklin Medium"/>
            </a:endParaRPr>
          </a:p>
          <a:p>
            <a:pPr indent="-342900" lvl="0" marL="342900" rtl="0" algn="l">
              <a:spcBef>
                <a:spcPts val="800"/>
              </a:spcBef>
              <a:spcAft>
                <a:spcPts val="0"/>
              </a:spcAft>
              <a:buClr>
                <a:srgbClr val="FFFF00"/>
              </a:buClr>
              <a:buSzPct val="100000"/>
              <a:buNone/>
            </a:pPr>
            <a:r>
              <a:rPr lang="zh-TW" sz="3100">
                <a:solidFill>
                  <a:srgbClr val="FFFF00"/>
                </a:solidFill>
                <a:latin typeface="Libre Franklin Medium"/>
                <a:ea typeface="Libre Franklin Medium"/>
                <a:cs typeface="Libre Franklin Medium"/>
                <a:sym typeface="Libre Franklin Medium"/>
              </a:rPr>
              <a:t>                       (1) 術科測驗成績 (2)面試成績 (3)資料審查成績。</a:t>
            </a:r>
            <a:endParaRPr sz="3100">
              <a:solidFill>
                <a:srgbClr val="FFFF00"/>
              </a:solidFill>
              <a:latin typeface="Libre Franklin Medium"/>
              <a:ea typeface="Libre Franklin Medium"/>
              <a:cs typeface="Libre Franklin Medium"/>
              <a:sym typeface="Libre Franklin Medium"/>
            </a:endParaRPr>
          </a:p>
          <a:p>
            <a:pPr indent="-342900" lvl="0" marL="342900" rtl="0" algn="l">
              <a:spcBef>
                <a:spcPts val="800"/>
              </a:spcBef>
              <a:spcAft>
                <a:spcPts val="0"/>
              </a:spcAft>
              <a:buClr>
                <a:schemeClr val="dk1"/>
              </a:buClr>
              <a:buSzPct val="100000"/>
              <a:buNone/>
            </a:pPr>
            <a:r>
              <a:t/>
            </a:r>
            <a:endParaRPr sz="2400">
              <a:latin typeface="Libre Franklin Medium"/>
              <a:ea typeface="Libre Franklin Medium"/>
              <a:cs typeface="Libre Franklin Medium"/>
              <a:sym typeface="Libre Franklin Medium"/>
            </a:endParaRPr>
          </a:p>
        </p:txBody>
      </p:sp>
      <p:pic>
        <p:nvPicPr>
          <p:cNvPr id="594" name="Google Shape;594;p40"/>
          <p:cNvPicPr preferRelativeResize="0"/>
          <p:nvPr/>
        </p:nvPicPr>
        <p:blipFill rotWithShape="1">
          <a:blip r:embed="rId3">
            <a:alphaModFix/>
          </a:blip>
          <a:srcRect b="0" l="0" r="0" t="0"/>
          <a:stretch/>
        </p:blipFill>
        <p:spPr>
          <a:xfrm>
            <a:off x="215780" y="96818"/>
            <a:ext cx="807312" cy="641500"/>
          </a:xfrm>
          <a:prstGeom prst="rect">
            <a:avLst/>
          </a:prstGeom>
          <a:noFill/>
          <a:ln>
            <a:noFill/>
          </a:ln>
          <a:effectLst>
            <a:outerShdw blurRad="50800" rotWithShape="0" algn="tr" dir="8100000" dist="38100">
              <a:srgbClr val="000000">
                <a:alpha val="40000"/>
              </a:srgbClr>
            </a:outerShdw>
          </a:effectLst>
        </p:spPr>
      </p:pic>
      <p:sp>
        <p:nvSpPr>
          <p:cNvPr id="595" name="Google Shape;595;p40"/>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41"/>
          <p:cNvSpPr txBox="1"/>
          <p:nvPr>
            <p:ph type="title"/>
          </p:nvPr>
        </p:nvSpPr>
        <p:spPr>
          <a:xfrm>
            <a:off x="827584" y="519299"/>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652603"/>
              </a:buClr>
              <a:buSzPts val="2800"/>
              <a:buFont typeface="Libre Franklin Medium"/>
              <a:buNone/>
            </a:pPr>
            <a:r>
              <a:rPr b="1" lang="zh-TW">
                <a:solidFill>
                  <a:srgbClr val="652603"/>
                </a:solidFill>
              </a:rPr>
              <a:t>   </a:t>
            </a:r>
            <a:endParaRPr b="1" sz="2400">
              <a:solidFill>
                <a:srgbClr val="652603"/>
              </a:solidFill>
            </a:endParaRPr>
          </a:p>
        </p:txBody>
      </p:sp>
      <p:sp>
        <p:nvSpPr>
          <p:cNvPr id="601" name="Google Shape;601;p41"/>
          <p:cNvSpPr txBox="1"/>
          <p:nvPr>
            <p:ph idx="1" type="body"/>
          </p:nvPr>
        </p:nvSpPr>
        <p:spPr>
          <a:xfrm>
            <a:off x="822960" y="1031251"/>
            <a:ext cx="8069520" cy="4053933"/>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rPr lang="zh-TW"/>
              <a:t>     </a:t>
            </a:r>
            <a:endParaRPr/>
          </a:p>
        </p:txBody>
      </p:sp>
      <p:pic>
        <p:nvPicPr>
          <p:cNvPr id="602" name="Google Shape;602;p41"/>
          <p:cNvPicPr preferRelativeResize="0"/>
          <p:nvPr/>
        </p:nvPicPr>
        <p:blipFill rotWithShape="1">
          <a:blip r:embed="rId3">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grpSp>
        <p:nvGrpSpPr>
          <p:cNvPr id="603" name="Google Shape;603;p41"/>
          <p:cNvGrpSpPr/>
          <p:nvPr/>
        </p:nvGrpSpPr>
        <p:grpSpPr>
          <a:xfrm>
            <a:off x="683593" y="917626"/>
            <a:ext cx="8064871" cy="5640335"/>
            <a:chOff x="0" y="8906"/>
            <a:chExt cx="8064871" cy="5640335"/>
          </a:xfrm>
        </p:grpSpPr>
        <p:sp>
          <p:nvSpPr>
            <p:cNvPr id="604" name="Google Shape;604;p41"/>
            <p:cNvSpPr/>
            <p:nvPr/>
          </p:nvSpPr>
          <p:spPr>
            <a:xfrm>
              <a:off x="0" y="8906"/>
              <a:ext cx="8064871" cy="1198298"/>
            </a:xfrm>
            <a:prstGeom prst="rect">
              <a:avLst/>
            </a:prstGeom>
            <a:solidFill>
              <a:srgbClr val="0070C0"/>
            </a:solidFill>
            <a:ln cap="flat" cmpd="sng" w="9525">
              <a:solidFill>
                <a:schemeClr val="accent4"/>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41"/>
            <p:cNvSpPr txBox="1"/>
            <p:nvPr/>
          </p:nvSpPr>
          <p:spPr>
            <a:xfrm>
              <a:off x="0" y="8906"/>
              <a:ext cx="8064871" cy="1198298"/>
            </a:xfrm>
            <a:prstGeom prst="rect">
              <a:avLst/>
            </a:prstGeom>
            <a:noFill/>
            <a:ln>
              <a:noFill/>
            </a:ln>
          </p:spPr>
          <p:txBody>
            <a:bodyPr anchorCtr="0" anchor="ctr" bIns="160000" lIns="160000" spcFirstLastPara="1" rIns="160000" wrap="square" tIns="160000">
              <a:noAutofit/>
            </a:bodyPr>
            <a:lstStyle/>
            <a:p>
              <a:pPr indent="0" lvl="0" marL="0" marR="0" rtl="0" algn="ctr">
                <a:lnSpc>
                  <a:spcPct val="90000"/>
                </a:lnSpc>
                <a:spcBef>
                  <a:spcPts val="0"/>
                </a:spcBef>
                <a:spcAft>
                  <a:spcPts val="0"/>
                </a:spcAft>
                <a:buClr>
                  <a:schemeClr val="dk1"/>
                </a:buClr>
                <a:buSzPts val="4200"/>
                <a:buFont typeface="Libre Franklin Medium"/>
                <a:buNone/>
              </a:pPr>
              <a:r>
                <a:rPr b="1" lang="zh-TW" sz="4200">
                  <a:solidFill>
                    <a:schemeClr val="dk1"/>
                  </a:solidFill>
                  <a:latin typeface="Libre Franklin Medium"/>
                  <a:ea typeface="Libre Franklin Medium"/>
                  <a:cs typeface="Libre Franklin Medium"/>
                  <a:sym typeface="Libre Franklin Medium"/>
                </a:rPr>
                <a:t>農業群各科術科考試內容</a:t>
              </a:r>
              <a:endParaRPr/>
            </a:p>
          </p:txBody>
        </p:sp>
        <p:sp>
          <p:nvSpPr>
            <p:cNvPr id="606" name="Google Shape;606;p41"/>
            <p:cNvSpPr/>
            <p:nvPr/>
          </p:nvSpPr>
          <p:spPr>
            <a:xfrm>
              <a:off x="0" y="1224136"/>
              <a:ext cx="4026507" cy="3583837"/>
            </a:xfrm>
            <a:prstGeom prst="rect">
              <a:avLst/>
            </a:prstGeom>
            <a:gradFill>
              <a:gsLst>
                <a:gs pos="0">
                  <a:srgbClr val="CD4600"/>
                </a:gs>
                <a:gs pos="80000">
                  <a:srgbClr val="FF5B00"/>
                </a:gs>
                <a:gs pos="100000">
                  <a:srgbClr val="FF5B00"/>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7" name="Google Shape;607;p41"/>
            <p:cNvSpPr txBox="1"/>
            <p:nvPr/>
          </p:nvSpPr>
          <p:spPr>
            <a:xfrm>
              <a:off x="0" y="1224136"/>
              <a:ext cx="4026507" cy="3583837"/>
            </a:xfrm>
            <a:prstGeom prst="rect">
              <a:avLst/>
            </a:prstGeom>
            <a:noFill/>
            <a:ln>
              <a:noFill/>
            </a:ln>
          </p:spPr>
          <p:txBody>
            <a:bodyPr anchorCtr="0" anchor="ctr" bIns="76200" lIns="76200" spcFirstLastPara="1" rIns="76200" wrap="square" tIns="76200">
              <a:noAutofit/>
            </a:bodyPr>
            <a:lstStyle/>
            <a:p>
              <a:pPr indent="0" lvl="0" marL="0" marR="0" rtl="0" algn="l">
                <a:lnSpc>
                  <a:spcPct val="120000"/>
                </a:lnSpc>
                <a:spcBef>
                  <a:spcPts val="0"/>
                </a:spcBef>
                <a:spcAft>
                  <a:spcPts val="0"/>
                </a:spcAft>
                <a:buClr>
                  <a:schemeClr val="lt1"/>
                </a:buClr>
                <a:buSzPts val="2000"/>
                <a:buFont typeface="Noto Sans Symbols"/>
                <a:buNone/>
              </a:pPr>
              <a:br>
                <a:rPr b="1" lang="zh-TW" sz="2000">
                  <a:solidFill>
                    <a:schemeClr val="lt1"/>
                  </a:solidFill>
                  <a:latin typeface="Libre Franklin Medium"/>
                  <a:ea typeface="Libre Franklin Medium"/>
                  <a:cs typeface="Libre Franklin Medium"/>
                  <a:sym typeface="Libre Franklin Medium"/>
                </a:rPr>
              </a:b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Noto Sans Symbols"/>
                <a:buNone/>
              </a:pPr>
              <a:r>
                <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800"/>
                <a:buFont typeface="Noto Sans Symbols"/>
                <a:buNone/>
              </a:pPr>
              <a:r>
                <a:rPr b="1" lang="zh-TW" sz="2800">
                  <a:solidFill>
                    <a:schemeClr val="dk1"/>
                  </a:solidFill>
                  <a:latin typeface="Libre Franklin Medium"/>
                  <a:ea typeface="Libre Franklin Medium"/>
                  <a:cs typeface="Libre Franklin Medium"/>
                  <a:sym typeface="Libre Franklin Medium"/>
                </a:rPr>
                <a:t>術科</a:t>
              </a:r>
              <a:br>
                <a:rPr b="1" lang="zh-TW" sz="1800">
                  <a:solidFill>
                    <a:schemeClr val="lt1"/>
                  </a:solidFill>
                  <a:latin typeface="Libre Franklin Medium"/>
                  <a:ea typeface="Libre Franklin Medium"/>
                  <a:cs typeface="Libre Franklin Medium"/>
                  <a:sym typeface="Libre Franklin Medium"/>
                </a:rPr>
              </a:br>
              <a:r>
                <a:rPr b="1" lang="zh-TW" sz="1900">
                  <a:solidFill>
                    <a:schemeClr val="lt1"/>
                  </a:solidFill>
                  <a:latin typeface="Libre Franklin"/>
                  <a:ea typeface="Libre Franklin"/>
                  <a:cs typeface="Libre Franklin"/>
                  <a:sym typeface="Libre Franklin"/>
                </a:rPr>
                <a:t>1.農場經營科：70%</a:t>
              </a:r>
              <a:endParaRPr b="1" sz="1900"/>
            </a:p>
            <a:p>
              <a:pPr indent="0" lvl="0" marL="0" marR="0" rtl="0" algn="l">
                <a:lnSpc>
                  <a:spcPct val="120000"/>
                </a:lnSpc>
                <a:spcBef>
                  <a:spcPts val="0"/>
                </a:spcBef>
                <a:spcAft>
                  <a:spcPts val="0"/>
                </a:spcAft>
                <a:buClr>
                  <a:srgbClr val="FFFFFF"/>
                </a:buClr>
                <a:buSzPts val="1800"/>
                <a:buFont typeface="Noto Sans Symbols"/>
                <a:buNone/>
              </a:pPr>
              <a:r>
                <a:rPr b="1" lang="zh-TW" sz="1900">
                  <a:solidFill>
                    <a:srgbClr val="FFFFFF"/>
                  </a:solidFill>
                  <a:latin typeface="Microsoft JhengHei"/>
                  <a:ea typeface="Microsoft JhengHei"/>
                  <a:cs typeface="Microsoft JhengHei"/>
                  <a:sym typeface="Microsoft JhengHei"/>
                </a:rPr>
                <a:t>   提供農、園藝作物及資材識別題庫</a:t>
              </a:r>
              <a:br>
                <a:rPr b="1" lang="zh-TW" sz="1900">
                  <a:solidFill>
                    <a:srgbClr val="FFFFFF"/>
                  </a:solidFill>
                  <a:latin typeface="Microsoft JhengHei"/>
                  <a:ea typeface="Microsoft JhengHei"/>
                  <a:cs typeface="Microsoft JhengHei"/>
                  <a:sym typeface="Microsoft JhengHei"/>
                </a:rPr>
              </a:br>
              <a:r>
                <a:rPr b="1" lang="zh-TW" sz="1900">
                  <a:solidFill>
                    <a:srgbClr val="FFFFFF"/>
                  </a:solidFill>
                  <a:latin typeface="Microsoft JhengHei"/>
                  <a:ea typeface="Microsoft JhengHei"/>
                  <a:cs typeface="Microsoft JhengHei"/>
                  <a:sym typeface="Microsoft JhengHei"/>
                </a:rPr>
                <a:t>2.園藝科</a:t>
              </a:r>
              <a:r>
                <a:rPr b="1" lang="zh-TW" sz="1900">
                  <a:solidFill>
                    <a:schemeClr val="lt1"/>
                  </a:solidFill>
                  <a:latin typeface="Libre Franklin"/>
                  <a:ea typeface="Libre Franklin"/>
                  <a:cs typeface="Libre Franklin"/>
                  <a:sym typeface="Libre Franklin"/>
                </a:rPr>
                <a:t>：70%</a:t>
              </a:r>
              <a:br>
                <a:rPr b="1" lang="zh-TW" sz="1900">
                  <a:solidFill>
                    <a:srgbClr val="FFFFFF"/>
                  </a:solidFill>
                  <a:latin typeface="Microsoft JhengHei"/>
                  <a:ea typeface="Microsoft JhengHei"/>
                  <a:cs typeface="Microsoft JhengHei"/>
                  <a:sym typeface="Microsoft JhengHei"/>
                </a:rPr>
              </a:br>
              <a:r>
                <a:rPr b="1" lang="zh-TW" sz="1900">
                  <a:solidFill>
                    <a:srgbClr val="FFFFFF"/>
                  </a:solidFill>
                  <a:latin typeface="Microsoft JhengHei"/>
                  <a:ea typeface="Microsoft JhengHei"/>
                  <a:cs typeface="Microsoft JhengHei"/>
                  <a:sym typeface="Microsoft JhengHei"/>
                </a:rPr>
                <a:t>　提供園藝作物及資材識別題庫</a:t>
              </a:r>
              <a:endParaRPr b="1" sz="1900">
                <a:solidFill>
                  <a:srgbClr val="FFFFFF"/>
                </a:solidFill>
                <a:latin typeface="Microsoft JhengHei"/>
                <a:ea typeface="Microsoft JhengHei"/>
                <a:cs typeface="Microsoft JhengHei"/>
                <a:sym typeface="Microsoft JhengHei"/>
              </a:endParaRPr>
            </a:p>
            <a:p>
              <a:pPr indent="0" lvl="0" marL="0" marR="0" rtl="0" algn="l">
                <a:lnSpc>
                  <a:spcPct val="120000"/>
                </a:lnSpc>
                <a:spcBef>
                  <a:spcPts val="0"/>
                </a:spcBef>
                <a:spcAft>
                  <a:spcPts val="0"/>
                </a:spcAft>
                <a:buClr>
                  <a:srgbClr val="FFFFFF"/>
                </a:buClr>
                <a:buSzPts val="1800"/>
                <a:buFont typeface="Noto Sans Symbols"/>
                <a:buNone/>
              </a:pPr>
              <a:r>
                <a:rPr b="1" lang="zh-TW" sz="1900">
                  <a:solidFill>
                    <a:srgbClr val="FFFFFF"/>
                  </a:solidFill>
                  <a:latin typeface="Microsoft JhengHei"/>
                  <a:ea typeface="Microsoft JhengHei"/>
                  <a:cs typeface="Microsoft JhengHei"/>
                  <a:sym typeface="Microsoft JhengHei"/>
                </a:rPr>
                <a:t>3.畜產保健科</a:t>
              </a:r>
              <a:r>
                <a:rPr b="1" lang="zh-TW" sz="1900">
                  <a:solidFill>
                    <a:schemeClr val="lt1"/>
                  </a:solidFill>
                  <a:latin typeface="Libre Franklin"/>
                  <a:ea typeface="Libre Franklin"/>
                  <a:cs typeface="Libre Franklin"/>
                  <a:sym typeface="Libre Franklin"/>
                </a:rPr>
                <a:t>：60%</a:t>
              </a:r>
              <a:endParaRPr b="1" sz="1900"/>
            </a:p>
            <a:p>
              <a:pPr indent="0" lvl="0" marL="0" marR="0" rtl="0" algn="l">
                <a:lnSpc>
                  <a:spcPct val="120000"/>
                </a:lnSpc>
                <a:spcBef>
                  <a:spcPts val="0"/>
                </a:spcBef>
                <a:spcAft>
                  <a:spcPts val="0"/>
                </a:spcAft>
                <a:buClr>
                  <a:srgbClr val="FFFFFF"/>
                </a:buClr>
                <a:buSzPts val="1800"/>
                <a:buFont typeface="Noto Sans Symbols"/>
                <a:buNone/>
              </a:pPr>
              <a:r>
                <a:rPr b="1" lang="zh-TW" sz="1900">
                  <a:solidFill>
                    <a:srgbClr val="FFFFFF"/>
                  </a:solidFill>
                  <a:latin typeface="Microsoft JhengHei"/>
                  <a:ea typeface="Microsoft JhengHei"/>
                  <a:cs typeface="Microsoft JhengHei"/>
                  <a:sym typeface="Microsoft JhengHei"/>
                </a:rPr>
                <a:t>    提供動物識別題庫</a:t>
              </a:r>
              <a:endParaRPr b="1" sz="1900">
                <a:solidFill>
                  <a:srgbClr val="FFFFFF"/>
                </a:solidFill>
                <a:latin typeface="Microsoft JhengHei"/>
                <a:ea typeface="Microsoft JhengHei"/>
                <a:cs typeface="Microsoft JhengHei"/>
                <a:sym typeface="Microsoft JhengHei"/>
              </a:endParaRPr>
            </a:p>
            <a:p>
              <a:pPr indent="0" lvl="0" marL="0" marR="0" rtl="0" algn="l">
                <a:lnSpc>
                  <a:spcPct val="120000"/>
                </a:lnSpc>
                <a:spcBef>
                  <a:spcPts val="0"/>
                </a:spcBef>
                <a:spcAft>
                  <a:spcPts val="0"/>
                </a:spcAft>
                <a:buClr>
                  <a:srgbClr val="FFFFFF"/>
                </a:buClr>
                <a:buSzPts val="1800"/>
                <a:buFont typeface="Noto Sans Symbols"/>
                <a:buNone/>
              </a:pPr>
              <a:r>
                <a:rPr b="1" lang="zh-TW" sz="1900">
                  <a:solidFill>
                    <a:srgbClr val="FFFFFF"/>
                  </a:solidFill>
                  <a:latin typeface="Microsoft JhengHei"/>
                  <a:ea typeface="Microsoft JhengHei"/>
                  <a:cs typeface="Microsoft JhengHei"/>
                  <a:sym typeface="Microsoft JhengHei"/>
                </a:rPr>
                <a:t>4.森</a:t>
              </a:r>
              <a:r>
                <a:rPr b="1" lang="zh-TW" sz="1900">
                  <a:solidFill>
                    <a:schemeClr val="lt1"/>
                  </a:solidFill>
                  <a:latin typeface="Libre Franklin"/>
                  <a:ea typeface="Libre Franklin"/>
                  <a:cs typeface="Libre Franklin"/>
                  <a:sym typeface="Libre Franklin"/>
                </a:rPr>
                <a:t>林科：70%</a:t>
              </a:r>
              <a:br>
                <a:rPr b="1" lang="zh-TW" sz="1900">
                  <a:solidFill>
                    <a:schemeClr val="lt1"/>
                  </a:solidFill>
                  <a:latin typeface="Libre Franklin"/>
                  <a:ea typeface="Libre Franklin"/>
                  <a:cs typeface="Libre Franklin"/>
                  <a:sym typeface="Libre Franklin"/>
                </a:rPr>
              </a:br>
              <a:r>
                <a:rPr b="1" lang="zh-TW" sz="1900">
                  <a:solidFill>
                    <a:schemeClr val="lt1"/>
                  </a:solidFill>
                  <a:latin typeface="Libre Franklin"/>
                  <a:ea typeface="Libre Franklin"/>
                  <a:cs typeface="Libre Franklin"/>
                  <a:sym typeface="Libre Franklin"/>
                </a:rPr>
                <a:t>     </a:t>
              </a:r>
              <a:r>
                <a:rPr b="1" lang="zh-TW" sz="1900">
                  <a:solidFill>
                    <a:srgbClr val="FFFFFF"/>
                  </a:solidFill>
                  <a:latin typeface="Microsoft JhengHei"/>
                  <a:ea typeface="Microsoft JhengHei"/>
                  <a:cs typeface="Microsoft JhengHei"/>
                  <a:sym typeface="Microsoft JhengHei"/>
                </a:rPr>
                <a:t>基礎木工能力</a:t>
              </a:r>
              <a:br>
                <a:rPr lang="zh-TW" sz="1600" u="none">
                  <a:solidFill>
                    <a:schemeClr val="lt1"/>
                  </a:solidFill>
                  <a:latin typeface="Libre Franklin Medium"/>
                  <a:ea typeface="Libre Franklin Medium"/>
                  <a:cs typeface="Libre Franklin Medium"/>
                  <a:sym typeface="Libre Franklin Medium"/>
                </a:rPr>
              </a:br>
              <a:br>
                <a:rPr lang="zh-TW" sz="1600" u="none">
                  <a:solidFill>
                    <a:schemeClr val="lt1"/>
                  </a:solidFill>
                  <a:latin typeface="Libre Franklin Medium"/>
                  <a:ea typeface="Libre Franklin Medium"/>
                  <a:cs typeface="Libre Franklin Medium"/>
                  <a:sym typeface="Libre Franklin Medium"/>
                </a:rPr>
              </a:br>
              <a:br>
                <a:rPr lang="zh-TW" sz="1800">
                  <a:solidFill>
                    <a:schemeClr val="lt1"/>
                  </a:solidFill>
                  <a:latin typeface="Libre Franklin Medium"/>
                  <a:ea typeface="Libre Franklin Medium"/>
                  <a:cs typeface="Libre Franklin Medium"/>
                  <a:sym typeface="Libre Franklin Medium"/>
                </a:rPr>
              </a:br>
              <a:endParaRPr sz="1800">
                <a:solidFill>
                  <a:schemeClr val="lt1"/>
                </a:solidFill>
                <a:latin typeface="Libre Franklin Medium"/>
                <a:ea typeface="Libre Franklin Medium"/>
                <a:cs typeface="Libre Franklin Medium"/>
                <a:sym typeface="Libre Franklin Medium"/>
              </a:endParaRPr>
            </a:p>
          </p:txBody>
        </p:sp>
        <p:sp>
          <p:nvSpPr>
            <p:cNvPr id="608" name="Google Shape;608;p41"/>
            <p:cNvSpPr/>
            <p:nvPr/>
          </p:nvSpPr>
          <p:spPr>
            <a:xfrm>
              <a:off x="3997413" y="1256749"/>
              <a:ext cx="4032435" cy="3583837"/>
            </a:xfrm>
            <a:prstGeom prst="rect">
              <a:avLst/>
            </a:prstGeom>
            <a:gradFill>
              <a:gsLst>
                <a:gs pos="0">
                  <a:srgbClr val="0081B6"/>
                </a:gs>
                <a:gs pos="80000">
                  <a:srgbClr val="00A9EF"/>
                </a:gs>
                <a:gs pos="100000">
                  <a:srgbClr val="00ADF6"/>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41"/>
            <p:cNvSpPr txBox="1"/>
            <p:nvPr/>
          </p:nvSpPr>
          <p:spPr>
            <a:xfrm>
              <a:off x="3997413" y="1256749"/>
              <a:ext cx="4032435" cy="3583837"/>
            </a:xfrm>
            <a:prstGeom prst="rect">
              <a:avLst/>
            </a:prstGeom>
            <a:noFill/>
            <a:ln>
              <a:noFill/>
            </a:ln>
          </p:spPr>
          <p:txBody>
            <a:bodyPr anchorCtr="0" anchor="t" bIns="106675" lIns="106675" spcFirstLastPara="1" rIns="106675" wrap="square" tIns="106675">
              <a:noAutofit/>
            </a:bodyPr>
            <a:lstStyle/>
            <a:p>
              <a:pPr indent="0" lvl="0" marL="0" marR="0" rtl="0" algn="l">
                <a:lnSpc>
                  <a:spcPct val="150000"/>
                </a:lnSpc>
                <a:spcBef>
                  <a:spcPts val="0"/>
                </a:spcBef>
                <a:spcAft>
                  <a:spcPts val="0"/>
                </a:spcAft>
                <a:buClr>
                  <a:schemeClr val="dk1"/>
                </a:buClr>
                <a:buSzPts val="2800"/>
                <a:buFont typeface="Libre Franklin Medium"/>
                <a:buNone/>
              </a:pPr>
              <a:r>
                <a:t/>
              </a:r>
              <a:endParaRPr b="1" sz="400">
                <a:solidFill>
                  <a:schemeClr val="dk1"/>
                </a:solidFill>
                <a:latin typeface="Libre Franklin Medium"/>
                <a:ea typeface="Libre Franklin Medium"/>
                <a:cs typeface="Libre Franklin Medium"/>
                <a:sym typeface="Libre Franklin Medium"/>
              </a:endParaRPr>
            </a:p>
            <a:p>
              <a:pPr indent="0" lvl="0" marL="0" marR="0" rtl="0" algn="l">
                <a:lnSpc>
                  <a:spcPct val="150000"/>
                </a:lnSpc>
                <a:spcBef>
                  <a:spcPts val="0"/>
                </a:spcBef>
                <a:spcAft>
                  <a:spcPts val="0"/>
                </a:spcAft>
                <a:buClr>
                  <a:schemeClr val="dk1"/>
                </a:buClr>
                <a:buSzPts val="2800"/>
                <a:buFont typeface="Libre Franklin Medium"/>
                <a:buNone/>
              </a:pPr>
              <a:r>
                <a:rPr b="1" lang="zh-TW" sz="2800">
                  <a:solidFill>
                    <a:schemeClr val="dk1"/>
                  </a:solidFill>
                  <a:latin typeface="Libre Franklin Medium"/>
                  <a:ea typeface="Libre Franklin Medium"/>
                  <a:cs typeface="Libre Franklin Medium"/>
                  <a:sym typeface="Libre Franklin Medium"/>
                </a:rPr>
                <a:t>面試及資料審查</a:t>
              </a:r>
              <a:br>
                <a:rPr b="1" lang="zh-TW" sz="2000">
                  <a:solidFill>
                    <a:schemeClr val="lt1"/>
                  </a:solidFill>
                  <a:latin typeface="Libre Franklin Medium"/>
                  <a:ea typeface="Libre Franklin Medium"/>
                  <a:cs typeface="Libre Franklin Medium"/>
                  <a:sym typeface="Libre Franklin Medium"/>
                </a:rPr>
              </a:br>
              <a:r>
                <a:rPr b="1" lang="zh-TW" sz="1900">
                  <a:solidFill>
                    <a:schemeClr val="lt1"/>
                  </a:solidFill>
                  <a:latin typeface="Libre Franklin Medium"/>
                  <a:ea typeface="Libre Franklin Medium"/>
                  <a:cs typeface="Libre Franklin Medium"/>
                  <a:sym typeface="Libre Franklin Medium"/>
                </a:rPr>
                <a:t>1.農場經營科：</a:t>
              </a:r>
              <a:r>
                <a:rPr b="1" lang="zh-TW" sz="1900">
                  <a:solidFill>
                    <a:srgbClr val="FFFFFF"/>
                  </a:solidFill>
                  <a:latin typeface="Microsoft JhengHei"/>
                  <a:ea typeface="Microsoft JhengHei"/>
                  <a:cs typeface="Microsoft JhengHei"/>
                  <a:sym typeface="Microsoft JhengHei"/>
                </a:rPr>
                <a:t>面試30%</a:t>
              </a:r>
              <a:br>
                <a:rPr b="1" lang="zh-TW" sz="1900">
                  <a:solidFill>
                    <a:srgbClr val="FFFFFF"/>
                  </a:solidFill>
                  <a:latin typeface="Microsoft JhengHei"/>
                  <a:ea typeface="Microsoft JhengHei"/>
                  <a:cs typeface="Microsoft JhengHei"/>
                  <a:sym typeface="Microsoft JhengHei"/>
                </a:rPr>
              </a:br>
              <a:r>
                <a:rPr b="1" lang="zh-TW" sz="1900">
                  <a:solidFill>
                    <a:schemeClr val="lt1"/>
                  </a:solidFill>
                  <a:latin typeface="Libre Franklin Medium"/>
                  <a:ea typeface="Libre Franklin Medium"/>
                  <a:cs typeface="Libre Franklin Medium"/>
                  <a:sym typeface="Libre Franklin Medium"/>
                </a:rPr>
                <a:t>2.園藝科：</a:t>
              </a:r>
              <a:r>
                <a:rPr b="1" lang="zh-TW" sz="1900">
                  <a:solidFill>
                    <a:srgbClr val="FFFFFF"/>
                  </a:solidFill>
                  <a:latin typeface="Microsoft JhengHei"/>
                  <a:ea typeface="Microsoft JhengHei"/>
                  <a:cs typeface="Microsoft JhengHei"/>
                  <a:sym typeface="Microsoft JhengHei"/>
                </a:rPr>
                <a:t>面試30%</a:t>
              </a:r>
              <a:endParaRPr b="1" sz="1900">
                <a:solidFill>
                  <a:srgbClr val="FFFFFF"/>
                </a:solidFill>
                <a:latin typeface="Microsoft JhengHei"/>
                <a:ea typeface="Microsoft JhengHei"/>
                <a:cs typeface="Microsoft JhengHei"/>
                <a:sym typeface="Microsoft JhengHei"/>
              </a:endParaRPr>
            </a:p>
            <a:p>
              <a:pPr indent="0" lvl="0" marL="0" marR="0" rtl="0" algn="l">
                <a:lnSpc>
                  <a:spcPct val="150000"/>
                </a:lnSpc>
                <a:spcBef>
                  <a:spcPts val="0"/>
                </a:spcBef>
                <a:spcAft>
                  <a:spcPts val="0"/>
                </a:spcAft>
                <a:buClr>
                  <a:srgbClr val="FFFFFF"/>
                </a:buClr>
                <a:buSzPts val="2000"/>
                <a:buFont typeface="Noto Sans Symbols"/>
                <a:buNone/>
              </a:pPr>
              <a:r>
                <a:rPr b="1" lang="zh-TW" sz="1900">
                  <a:solidFill>
                    <a:srgbClr val="FFFFFF"/>
                  </a:solidFill>
                  <a:latin typeface="Microsoft JhengHei"/>
                  <a:ea typeface="Microsoft JhengHei"/>
                  <a:cs typeface="Microsoft JhengHei"/>
                  <a:sym typeface="Microsoft JhengHei"/>
                </a:rPr>
                <a:t>3.畜產保健科：</a:t>
              </a:r>
              <a:endParaRPr b="1" sz="1900">
                <a:solidFill>
                  <a:srgbClr val="FFFFFF"/>
                </a:solidFill>
                <a:latin typeface="Microsoft JhengHei"/>
                <a:ea typeface="Microsoft JhengHei"/>
                <a:cs typeface="Microsoft JhengHei"/>
                <a:sym typeface="Microsoft JhengHei"/>
              </a:endParaRPr>
            </a:p>
            <a:p>
              <a:pPr indent="0" lvl="0" marL="0" marR="0" rtl="0" algn="l">
                <a:lnSpc>
                  <a:spcPct val="120000"/>
                </a:lnSpc>
                <a:spcBef>
                  <a:spcPts val="0"/>
                </a:spcBef>
                <a:spcAft>
                  <a:spcPts val="0"/>
                </a:spcAft>
                <a:buClr>
                  <a:srgbClr val="FFFFFF"/>
                </a:buClr>
                <a:buSzPts val="2000"/>
                <a:buFont typeface="Noto Sans Symbols"/>
                <a:buNone/>
              </a:pPr>
              <a:r>
                <a:rPr b="1" lang="zh-TW" sz="1900">
                  <a:solidFill>
                    <a:srgbClr val="FFFFFF"/>
                  </a:solidFill>
                  <a:latin typeface="Microsoft JhengHei"/>
                  <a:ea typeface="Microsoft JhengHei"/>
                  <a:cs typeface="Microsoft JhengHei"/>
                  <a:sym typeface="Microsoft JhengHei"/>
                </a:rPr>
                <a:t>         </a:t>
              </a:r>
              <a:r>
                <a:rPr b="1" lang="zh-TW" sz="1900">
                  <a:solidFill>
                    <a:srgbClr val="FFFFFF"/>
                  </a:solidFill>
                  <a:latin typeface="Microsoft JhengHei"/>
                  <a:ea typeface="Microsoft JhengHei"/>
                  <a:cs typeface="Microsoft JhengHei"/>
                  <a:sym typeface="Microsoft JhengHei"/>
                </a:rPr>
                <a:t>面試30%、資料審查10%</a:t>
              </a:r>
              <a:endParaRPr sz="1900"/>
            </a:p>
            <a:p>
              <a:pPr indent="0" lvl="0" marL="0" marR="0" rtl="0" algn="l">
                <a:lnSpc>
                  <a:spcPct val="150000"/>
                </a:lnSpc>
                <a:spcBef>
                  <a:spcPts val="0"/>
                </a:spcBef>
                <a:spcAft>
                  <a:spcPts val="0"/>
                </a:spcAft>
                <a:buClr>
                  <a:srgbClr val="FFFFFF"/>
                </a:buClr>
                <a:buSzPts val="2000"/>
                <a:buFont typeface="Noto Sans Symbols"/>
                <a:buNone/>
              </a:pPr>
              <a:r>
                <a:rPr b="1" lang="zh-TW" sz="1900">
                  <a:solidFill>
                    <a:srgbClr val="FFFFFF"/>
                  </a:solidFill>
                  <a:latin typeface="Microsoft JhengHei"/>
                  <a:ea typeface="Microsoft JhengHei"/>
                  <a:cs typeface="Microsoft JhengHei"/>
                  <a:sym typeface="Microsoft JhengHei"/>
                </a:rPr>
                <a:t>4.森</a:t>
              </a:r>
              <a:r>
                <a:rPr b="1" lang="zh-TW" sz="1900">
                  <a:solidFill>
                    <a:schemeClr val="lt1"/>
                  </a:solidFill>
                  <a:latin typeface="Libre Franklin Medium"/>
                  <a:ea typeface="Libre Franklin Medium"/>
                  <a:cs typeface="Libre Franklin Medium"/>
                  <a:sym typeface="Libre Franklin Medium"/>
                </a:rPr>
                <a:t>林科：</a:t>
              </a:r>
              <a:r>
                <a:rPr b="1" lang="zh-TW" sz="1900">
                  <a:solidFill>
                    <a:srgbClr val="FFFFFF"/>
                  </a:solidFill>
                  <a:latin typeface="Microsoft JhengHei"/>
                  <a:ea typeface="Microsoft JhengHei"/>
                  <a:cs typeface="Microsoft JhengHei"/>
                  <a:sym typeface="Microsoft JhengHei"/>
                </a:rPr>
                <a:t>面試30%</a:t>
              </a:r>
              <a:br>
                <a:rPr b="1" lang="zh-TW" sz="1900">
                  <a:solidFill>
                    <a:srgbClr val="FFFFFF"/>
                  </a:solidFill>
                  <a:latin typeface="Microsoft JhengHei"/>
                  <a:ea typeface="Microsoft JhengHei"/>
                  <a:cs typeface="Microsoft JhengHei"/>
                  <a:sym typeface="Microsoft JhengHei"/>
                </a:rPr>
              </a:br>
              <a:r>
                <a:rPr b="1" lang="zh-TW" sz="2000">
                  <a:solidFill>
                    <a:srgbClr val="FFFFFF"/>
                  </a:solidFill>
                  <a:latin typeface="Microsoft JhengHei"/>
                  <a:ea typeface="Microsoft JhengHei"/>
                  <a:cs typeface="Microsoft JhengHei"/>
                  <a:sym typeface="Microsoft JhengHei"/>
                </a:rPr>
                <a:t>         </a:t>
              </a:r>
              <a:endParaRPr b="1" sz="1800">
                <a:solidFill>
                  <a:schemeClr val="lt1"/>
                </a:solidFill>
                <a:latin typeface="Libre Franklin"/>
                <a:ea typeface="Libre Franklin"/>
                <a:cs typeface="Libre Franklin"/>
                <a:sym typeface="Libre Franklin"/>
              </a:endParaRPr>
            </a:p>
          </p:txBody>
        </p:sp>
        <p:sp>
          <p:nvSpPr>
            <p:cNvPr id="610" name="Google Shape;610;p41"/>
            <p:cNvSpPr/>
            <p:nvPr/>
          </p:nvSpPr>
          <p:spPr>
            <a:xfrm>
              <a:off x="0" y="4778373"/>
              <a:ext cx="8064871" cy="870868"/>
            </a:xfrm>
            <a:prstGeom prst="rect">
              <a:avLst/>
            </a:prstGeom>
            <a:solidFill>
              <a:srgbClr val="FF9933"/>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1" name="Google Shape;611;p41"/>
          <p:cNvSpPr txBox="1"/>
          <p:nvPr/>
        </p:nvSpPr>
        <p:spPr>
          <a:xfrm>
            <a:off x="1095032" y="5805264"/>
            <a:ext cx="73448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1800">
                <a:solidFill>
                  <a:schemeClr val="lt1"/>
                </a:solidFill>
                <a:latin typeface="Libre Franklin Medium"/>
                <a:ea typeface="Libre Franklin Medium"/>
                <a:cs typeface="Libre Franklin Medium"/>
                <a:sym typeface="Libre Franklin Medium"/>
              </a:rPr>
              <a:t>經本校招生委員會決議後，依高級中等學校特色招生專業群科甄選入學簡章規定期程公告正(備)取名單於本校網站。</a:t>
            </a:r>
            <a:endParaRPr/>
          </a:p>
        </p:txBody>
      </p:sp>
      <p:sp>
        <p:nvSpPr>
          <p:cNvPr id="612" name="Google Shape;612;p41"/>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sp>
        <p:nvSpPr>
          <p:cNvPr id="617" name="Google Shape;617;p42"/>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pic>
        <p:nvPicPr>
          <p:cNvPr id="618" name="Google Shape;618;p42"/>
          <p:cNvPicPr preferRelativeResize="0"/>
          <p:nvPr/>
        </p:nvPicPr>
        <p:blipFill rotWithShape="1">
          <a:blip r:embed="rId3">
            <a:alphaModFix/>
          </a:blip>
          <a:srcRect b="0" l="0" r="0" t="0"/>
          <a:stretch/>
        </p:blipFill>
        <p:spPr>
          <a:xfrm>
            <a:off x="315297" y="14453"/>
            <a:ext cx="1043852" cy="829458"/>
          </a:xfrm>
          <a:prstGeom prst="rect">
            <a:avLst/>
          </a:prstGeom>
          <a:noFill/>
          <a:ln>
            <a:noFill/>
          </a:ln>
          <a:effectLst>
            <a:outerShdw blurRad="50800" rotWithShape="0" algn="tr" dir="8100000" dist="38100">
              <a:srgbClr val="000000">
                <a:alpha val="40000"/>
              </a:srgbClr>
            </a:outerShdw>
          </a:effectLst>
        </p:spPr>
      </p:pic>
      <p:sp>
        <p:nvSpPr>
          <p:cNvPr id="619" name="Google Shape;619;p42"/>
          <p:cNvSpPr txBox="1"/>
          <p:nvPr/>
        </p:nvSpPr>
        <p:spPr>
          <a:xfrm>
            <a:off x="1575173" y="86000"/>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grpSp>
        <p:nvGrpSpPr>
          <p:cNvPr id="620" name="Google Shape;620;p42"/>
          <p:cNvGrpSpPr/>
          <p:nvPr/>
        </p:nvGrpSpPr>
        <p:grpSpPr>
          <a:xfrm>
            <a:off x="-1942634" y="471307"/>
            <a:ext cx="11074084" cy="6366900"/>
            <a:chOff x="-898010" y="-137409"/>
            <a:chExt cx="11074084" cy="6366900"/>
          </a:xfrm>
        </p:grpSpPr>
        <p:sp>
          <p:nvSpPr>
            <p:cNvPr id="621" name="Google Shape;621;p42"/>
            <p:cNvSpPr/>
            <p:nvPr/>
          </p:nvSpPr>
          <p:spPr>
            <a:xfrm>
              <a:off x="1152115" y="1636918"/>
              <a:ext cx="2794800" cy="2621100"/>
            </a:xfrm>
            <a:prstGeom prst="ellips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42"/>
            <p:cNvSpPr txBox="1"/>
            <p:nvPr/>
          </p:nvSpPr>
          <p:spPr>
            <a:xfrm>
              <a:off x="1561403" y="2020766"/>
              <a:ext cx="1976100" cy="1853400"/>
            </a:xfrm>
            <a:prstGeom prst="rect">
              <a:avLst/>
            </a:prstGeom>
            <a:noFill/>
            <a:ln>
              <a:noFill/>
            </a:ln>
          </p:spPr>
          <p:txBody>
            <a:bodyPr anchorCtr="0" anchor="ctr" bIns="45700" lIns="45700" spcFirstLastPara="1" rIns="45700" wrap="square" tIns="45700">
              <a:noAutofit/>
            </a:bodyPr>
            <a:lstStyle/>
            <a:p>
              <a:pPr indent="0" lvl="0" marL="0" marR="0" rtl="0" algn="ctr">
                <a:lnSpc>
                  <a:spcPct val="105555"/>
                </a:lnSpc>
                <a:spcBef>
                  <a:spcPts val="0"/>
                </a:spcBef>
                <a:spcAft>
                  <a:spcPts val="0"/>
                </a:spcAft>
                <a:buClr>
                  <a:schemeClr val="lt1"/>
                </a:buClr>
                <a:buSzPts val="3600"/>
                <a:buFont typeface="Libre Franklin Medium"/>
                <a:buNone/>
              </a:pPr>
              <a:r>
                <a:rPr b="1" lang="zh-TW" sz="3600">
                  <a:solidFill>
                    <a:schemeClr val="lt1"/>
                  </a:solidFill>
                  <a:latin typeface="Libre Franklin Medium"/>
                  <a:ea typeface="Libre Franklin Medium"/>
                  <a:cs typeface="Libre Franklin Medium"/>
                  <a:sym typeface="Libre Franklin Medium"/>
                </a:rPr>
                <a:t>土木科</a:t>
              </a:r>
              <a:endParaRPr/>
            </a:p>
          </p:txBody>
        </p:sp>
        <p:sp>
          <p:nvSpPr>
            <p:cNvPr id="623" name="Google Shape;623;p42"/>
            <p:cNvSpPr/>
            <p:nvPr/>
          </p:nvSpPr>
          <p:spPr>
            <a:xfrm>
              <a:off x="-898010" y="-137409"/>
              <a:ext cx="6287400" cy="6366900"/>
            </a:xfrm>
            <a:prstGeom prst="blockArc">
              <a:avLst>
                <a:gd fmla="val 17527788" name="adj1"/>
                <a:gd fmla="val 4119114" name="adj2"/>
                <a:gd fmla="val 5750" name="adj3"/>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2"/>
            <p:cNvSpPr/>
            <p:nvPr/>
          </p:nvSpPr>
          <p:spPr>
            <a:xfrm>
              <a:off x="5757746" y="248347"/>
              <a:ext cx="4262700" cy="1377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42"/>
            <p:cNvSpPr txBox="1"/>
            <p:nvPr/>
          </p:nvSpPr>
          <p:spPr>
            <a:xfrm>
              <a:off x="6260174" y="698034"/>
              <a:ext cx="3760200" cy="1205100"/>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師資規劃：</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本科格教師具備碩士以上學位比例高，並持有多項</a:t>
              </a:r>
              <a:r>
                <a:rPr b="1" lang="zh-TW" sz="2000">
                  <a:solidFill>
                    <a:srgbClr val="C00000"/>
                  </a:solidFill>
                  <a:latin typeface="Libre Franklin Medium"/>
                  <a:ea typeface="Libre Franklin Medium"/>
                  <a:cs typeface="Libre Franklin Medium"/>
                  <a:sym typeface="Libre Franklin Medium"/>
                </a:rPr>
                <a:t>專業技術證照</a:t>
              </a:r>
              <a:r>
                <a:rPr b="1" lang="zh-TW" sz="2000">
                  <a:solidFill>
                    <a:schemeClr val="dk1"/>
                  </a:solidFill>
                  <a:latin typeface="Libre Franklin Medium"/>
                  <a:ea typeface="Libre Franklin Medium"/>
                  <a:cs typeface="Libre Franklin Medium"/>
                  <a:sym typeface="Libre Franklin Medium"/>
                </a:rPr>
                <a:t>與</a:t>
              </a:r>
              <a:r>
                <a:rPr b="1" lang="zh-TW" sz="2000">
                  <a:solidFill>
                    <a:srgbClr val="C00000"/>
                  </a:solidFill>
                  <a:latin typeface="Libre Franklin Medium"/>
                  <a:ea typeface="Libre Franklin Medium"/>
                  <a:cs typeface="Libre Franklin Medium"/>
                  <a:sym typeface="Libre Franklin Medium"/>
                </a:rPr>
                <a:t>產業實務經驗</a:t>
              </a:r>
              <a:r>
                <a:rPr b="1" lang="zh-TW" sz="2000">
                  <a:solidFill>
                    <a:schemeClr val="dk1"/>
                  </a:solidFill>
                  <a:latin typeface="Libre Franklin Medium"/>
                  <a:ea typeface="Libre Franklin Medium"/>
                  <a:cs typeface="Libre Franklin Medium"/>
                  <a:sym typeface="Libre Franklin Medium"/>
                </a:rPr>
                <a:t>。</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626" name="Google Shape;626;p42"/>
            <p:cNvSpPr/>
            <p:nvPr/>
          </p:nvSpPr>
          <p:spPr>
            <a:xfrm>
              <a:off x="6642489" y="1986786"/>
              <a:ext cx="3293100" cy="1866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2"/>
            <p:cNvSpPr txBox="1"/>
            <p:nvPr/>
          </p:nvSpPr>
          <p:spPr>
            <a:xfrm>
              <a:off x="6296624" y="2014309"/>
              <a:ext cx="3687300" cy="1866300"/>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設備資源提供：</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完善之</a:t>
              </a:r>
              <a:r>
                <a:rPr b="1" lang="zh-TW" sz="2000">
                  <a:solidFill>
                    <a:srgbClr val="C00000"/>
                  </a:solidFill>
                  <a:latin typeface="Libre Franklin Medium"/>
                  <a:ea typeface="Libre Franklin Medium"/>
                  <a:cs typeface="Libre Franklin Medium"/>
                  <a:sym typeface="Libre Franklin Medium"/>
                </a:rPr>
                <a:t>專業教室、實驗室、實習工場</a:t>
              </a:r>
              <a:r>
                <a:rPr b="1" lang="zh-TW" sz="2000">
                  <a:solidFill>
                    <a:schemeClr val="dk1"/>
                  </a:solidFill>
                  <a:latin typeface="Libre Franklin Medium"/>
                  <a:ea typeface="Libre Franklin Medium"/>
                  <a:cs typeface="Libre Franklin Medium"/>
                  <a:sym typeface="Libre Franklin Medium"/>
                </a:rPr>
                <a:t>及專業軟體資源，包含</a:t>
              </a:r>
              <a:r>
                <a:rPr b="1" lang="zh-TW" sz="2000">
                  <a:solidFill>
                    <a:srgbClr val="C00000"/>
                  </a:solidFill>
                  <a:latin typeface="Libre Franklin Medium"/>
                  <a:ea typeface="Libre Franklin Medium"/>
                  <a:cs typeface="Libre Franklin Medium"/>
                  <a:sym typeface="Libre Franklin Medium"/>
                </a:rPr>
                <a:t>鋼筋模板與泥工作業場地</a:t>
              </a:r>
              <a:r>
                <a:rPr b="1" lang="zh-TW" sz="2000">
                  <a:solidFill>
                    <a:schemeClr val="dk1"/>
                  </a:solidFill>
                  <a:latin typeface="Libre Franklin Medium"/>
                  <a:ea typeface="Libre Franklin Medium"/>
                  <a:cs typeface="Libre Franklin Medium"/>
                  <a:sym typeface="Libre Franklin Medium"/>
                </a:rPr>
                <a:t>。相關設備可支援課程實作、技能訓練與專題製作</a:t>
              </a:r>
              <a:endParaRPr b="1" sz="2000">
                <a:solidFill>
                  <a:schemeClr val="dk1"/>
                </a:solidFill>
                <a:latin typeface="Libre Franklin Medium"/>
                <a:ea typeface="Libre Franklin Medium"/>
                <a:cs typeface="Libre Franklin Medium"/>
                <a:sym typeface="Libre Franklin Medium"/>
              </a:endParaRPr>
            </a:p>
          </p:txBody>
        </p:sp>
        <p:sp>
          <p:nvSpPr>
            <p:cNvPr id="628" name="Google Shape;628;p42"/>
            <p:cNvSpPr/>
            <p:nvPr/>
          </p:nvSpPr>
          <p:spPr>
            <a:xfrm>
              <a:off x="6645847" y="4186267"/>
              <a:ext cx="3530100" cy="171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9" name="Google Shape;629;p42"/>
            <p:cNvSpPr txBox="1"/>
            <p:nvPr/>
          </p:nvSpPr>
          <p:spPr>
            <a:xfrm>
              <a:off x="6260174" y="4135409"/>
              <a:ext cx="3915900" cy="1435800"/>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教學資源多元化：</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培養學生</a:t>
              </a:r>
              <a:r>
                <a:rPr b="1" lang="zh-TW" sz="2000">
                  <a:solidFill>
                    <a:srgbClr val="C00000"/>
                  </a:solidFill>
                  <a:latin typeface="Libre Franklin Medium"/>
                  <a:ea typeface="Libre Franklin Medium"/>
                  <a:cs typeface="Libre Franklin Medium"/>
                  <a:sym typeface="Libre Franklin Medium"/>
                </a:rPr>
                <a:t>專業技術、團隊合作與自主學習能力</a:t>
              </a:r>
              <a:r>
                <a:rPr b="1" lang="zh-TW" sz="2000">
                  <a:solidFill>
                    <a:schemeClr val="dk1"/>
                  </a:solidFill>
                  <a:latin typeface="Libre Franklin Medium"/>
                  <a:ea typeface="Libre Franklin Medium"/>
                  <a:cs typeface="Libre Franklin Medium"/>
                  <a:sym typeface="Libre Franklin Medium"/>
                </a:rPr>
                <a:t>，並鼓勵學生累積學習歷程成果。同時連結國私立大學院校及產業資源，推動產業專班、策略聯盟與專題研究，拓展學生升學與就業多元進路，</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630" name="Google Shape;630;p42" title="64BA6981-DB6A-4116-81D0-E676597C9C4D.jpg"/>
          <p:cNvPicPr preferRelativeResize="0"/>
          <p:nvPr/>
        </p:nvPicPr>
        <p:blipFill>
          <a:blip r:embed="rId4">
            <a:alphaModFix/>
          </a:blip>
          <a:stretch>
            <a:fillRect/>
          </a:stretch>
        </p:blipFill>
        <p:spPr>
          <a:xfrm>
            <a:off x="3022850" y="1392400"/>
            <a:ext cx="1671600" cy="1253700"/>
          </a:xfrm>
          <a:prstGeom prst="ellipse">
            <a:avLst/>
          </a:prstGeom>
          <a:noFill/>
          <a:ln>
            <a:noFill/>
          </a:ln>
        </p:spPr>
      </p:pic>
      <p:pic>
        <p:nvPicPr>
          <p:cNvPr id="631" name="Google Shape;631;p42" title="62B15F3C-A3ED-42B2-8804-153D908C3D5E.jpg"/>
          <p:cNvPicPr preferRelativeResize="0"/>
          <p:nvPr/>
        </p:nvPicPr>
        <p:blipFill>
          <a:blip r:embed="rId5">
            <a:alphaModFix/>
          </a:blip>
          <a:stretch>
            <a:fillRect/>
          </a:stretch>
        </p:blipFill>
        <p:spPr>
          <a:xfrm>
            <a:off x="2927873" y="5031225"/>
            <a:ext cx="1980000" cy="1485000"/>
          </a:xfrm>
          <a:prstGeom prst="ellipse">
            <a:avLst/>
          </a:prstGeom>
          <a:noFill/>
          <a:ln>
            <a:noFill/>
          </a:ln>
        </p:spPr>
      </p:pic>
      <p:pic>
        <p:nvPicPr>
          <p:cNvPr id="632" name="Google Shape;632;p42" title="C7AB3D8C-7DEC-420B-8D02-20907C5A03BB.jpg"/>
          <p:cNvPicPr preferRelativeResize="0"/>
          <p:nvPr/>
        </p:nvPicPr>
        <p:blipFill rotWithShape="1">
          <a:blip r:embed="rId6">
            <a:alphaModFix/>
          </a:blip>
          <a:srcRect b="0" l="0" r="0" t="23248"/>
          <a:stretch/>
        </p:blipFill>
        <p:spPr>
          <a:xfrm>
            <a:off x="3159975" y="3081353"/>
            <a:ext cx="1870800" cy="1435800"/>
          </a:xfrm>
          <a:prstGeom prst="ellipse">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6" name="Shape 636"/>
        <p:cNvGrpSpPr/>
        <p:nvPr/>
      </p:nvGrpSpPr>
      <p:grpSpPr>
        <a:xfrm>
          <a:off x="0" y="0"/>
          <a:ext cx="0" cy="0"/>
          <a:chOff x="0" y="0"/>
          <a:chExt cx="0" cy="0"/>
        </a:xfrm>
      </p:grpSpPr>
      <p:sp>
        <p:nvSpPr>
          <p:cNvPr id="637" name="Google Shape;637;p43"/>
          <p:cNvSpPr txBox="1"/>
          <p:nvPr/>
        </p:nvSpPr>
        <p:spPr>
          <a:xfrm>
            <a:off x="2552042" y="5682540"/>
            <a:ext cx="4968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FF0000"/>
                </a:solidFill>
                <a:latin typeface="Libre Franklin Medium"/>
                <a:ea typeface="Libre Franklin Medium"/>
                <a:cs typeface="Libre Franklin Medium"/>
                <a:sym typeface="Libre Franklin Medium"/>
              </a:rPr>
              <a:t>建築與土木群特色課程規劃</a:t>
            </a:r>
            <a:endParaRPr/>
          </a:p>
        </p:txBody>
      </p:sp>
      <p:pic>
        <p:nvPicPr>
          <p:cNvPr id="638" name="Google Shape;638;p43"/>
          <p:cNvPicPr preferRelativeResize="0"/>
          <p:nvPr/>
        </p:nvPicPr>
        <p:blipFill rotWithShape="1">
          <a:blip r:embed="rId3">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639" name="Google Shape;639;p43"/>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id="640" name="Google Shape;640;p43"/>
          <p:cNvPicPr preferRelativeResize="0"/>
          <p:nvPr/>
        </p:nvPicPr>
        <p:blipFill>
          <a:blip r:embed="rId4">
            <a:alphaModFix/>
          </a:blip>
          <a:stretch>
            <a:fillRect/>
          </a:stretch>
        </p:blipFill>
        <p:spPr>
          <a:xfrm>
            <a:off x="133550" y="1015235"/>
            <a:ext cx="8979550" cy="4578353"/>
          </a:xfrm>
          <a:prstGeom prst="rect">
            <a:avLst/>
          </a:prstGeom>
          <a:noFill/>
          <a:ln>
            <a:noFill/>
          </a:ln>
        </p:spPr>
      </p:pic>
      <p:pic>
        <p:nvPicPr>
          <p:cNvPr id="641" name="Google Shape;641;p43" title="3B67E921-7652-4769-8E78-E42B252583C0.jpg"/>
          <p:cNvPicPr preferRelativeResize="0"/>
          <p:nvPr/>
        </p:nvPicPr>
        <p:blipFill rotWithShape="1">
          <a:blip r:embed="rId5">
            <a:alphaModFix/>
          </a:blip>
          <a:srcRect b="12361" l="0" r="0" t="16061"/>
          <a:stretch/>
        </p:blipFill>
        <p:spPr>
          <a:xfrm>
            <a:off x="3393998" y="2566371"/>
            <a:ext cx="2380200" cy="2355900"/>
          </a:xfrm>
          <a:prstGeom prst="ellipse">
            <a:avLst/>
          </a:prstGeom>
          <a:noFill/>
          <a:ln>
            <a:noFill/>
          </a:ln>
        </p:spPr>
      </p:pic>
      <p:pic>
        <p:nvPicPr>
          <p:cNvPr id="642" name="Google Shape;642;p43" title="S__76898348_0.jpg"/>
          <p:cNvPicPr preferRelativeResize="0"/>
          <p:nvPr/>
        </p:nvPicPr>
        <p:blipFill rotWithShape="1">
          <a:blip r:embed="rId6">
            <a:alphaModFix/>
          </a:blip>
          <a:srcRect b="0" l="20286" r="0" t="0"/>
          <a:stretch/>
        </p:blipFill>
        <p:spPr>
          <a:xfrm>
            <a:off x="1148951" y="3818224"/>
            <a:ext cx="1567200" cy="1547400"/>
          </a:xfrm>
          <a:prstGeom prst="ellipse">
            <a:avLst/>
          </a:prstGeom>
          <a:noFill/>
          <a:ln>
            <a:noFill/>
          </a:ln>
        </p:spPr>
      </p:pic>
      <p:pic>
        <p:nvPicPr>
          <p:cNvPr id="643" name="Google Shape;643;p43" title="5E6F9A90-80C2-42D3-ACC9-7DB7598F40DA.jpg"/>
          <p:cNvPicPr preferRelativeResize="0"/>
          <p:nvPr/>
        </p:nvPicPr>
        <p:blipFill rotWithShape="1">
          <a:blip r:embed="rId7">
            <a:alphaModFix/>
          </a:blip>
          <a:srcRect b="0" l="10842" r="8544" t="0"/>
          <a:stretch/>
        </p:blipFill>
        <p:spPr>
          <a:xfrm>
            <a:off x="1314050" y="1330078"/>
            <a:ext cx="1753800" cy="1796100"/>
          </a:xfrm>
          <a:prstGeom prst="ellipse">
            <a:avLst/>
          </a:prstGeom>
          <a:noFill/>
          <a:ln>
            <a:noFill/>
          </a:ln>
        </p:spPr>
      </p:pic>
      <p:pic>
        <p:nvPicPr>
          <p:cNvPr id="644" name="Google Shape;644;p43" title="S__76873822.jpg"/>
          <p:cNvPicPr preferRelativeResize="0"/>
          <p:nvPr/>
        </p:nvPicPr>
        <p:blipFill rotWithShape="1">
          <a:blip r:embed="rId8">
            <a:alphaModFix/>
          </a:blip>
          <a:srcRect b="0" l="12938" r="7784" t="0"/>
          <a:stretch/>
        </p:blipFill>
        <p:spPr>
          <a:xfrm>
            <a:off x="5505177" y="1112374"/>
            <a:ext cx="1786500" cy="1764900"/>
          </a:xfrm>
          <a:prstGeom prst="ellipse">
            <a:avLst/>
          </a:prstGeom>
          <a:noFill/>
          <a:ln>
            <a:noFill/>
          </a:ln>
        </p:spPr>
      </p:pic>
      <p:sp>
        <p:nvSpPr>
          <p:cNvPr id="645" name="Google Shape;645;p43"/>
          <p:cNvSpPr txBox="1"/>
          <p:nvPr/>
        </p:nvSpPr>
        <p:spPr>
          <a:xfrm>
            <a:off x="5449220" y="4466450"/>
            <a:ext cx="1753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1155CC"/>
                </a:solidFill>
                <a:latin typeface="Libre Franklin Medium"/>
                <a:ea typeface="Libre Franklin Medium"/>
                <a:cs typeface="Libre Franklin Medium"/>
                <a:sym typeface="Libre Franklin Medium"/>
              </a:rPr>
              <a:t>測量實習</a:t>
            </a:r>
            <a:endParaRPr>
              <a:solidFill>
                <a:srgbClr val="1155CC"/>
              </a:solidFill>
            </a:endParaRPr>
          </a:p>
        </p:txBody>
      </p:sp>
      <p:sp>
        <p:nvSpPr>
          <p:cNvPr id="646" name="Google Shape;646;p43"/>
          <p:cNvSpPr txBox="1"/>
          <p:nvPr/>
        </p:nvSpPr>
        <p:spPr>
          <a:xfrm>
            <a:off x="833323" y="2729400"/>
            <a:ext cx="10440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1155CC"/>
                </a:solidFill>
                <a:latin typeface="Libre Franklin Medium"/>
                <a:ea typeface="Libre Franklin Medium"/>
                <a:cs typeface="Libre Franklin Medium"/>
                <a:sym typeface="Libre Franklin Medium"/>
              </a:rPr>
              <a:t>砌磚</a:t>
            </a:r>
            <a:endParaRPr>
              <a:solidFill>
                <a:srgbClr val="1155CC"/>
              </a:solidFill>
            </a:endParaRPr>
          </a:p>
        </p:txBody>
      </p:sp>
      <p:sp>
        <p:nvSpPr>
          <p:cNvPr id="647" name="Google Shape;647;p43"/>
          <p:cNvSpPr txBox="1"/>
          <p:nvPr/>
        </p:nvSpPr>
        <p:spPr>
          <a:xfrm>
            <a:off x="6791270" y="2729400"/>
            <a:ext cx="1753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1155CC"/>
                </a:solidFill>
                <a:latin typeface="Libre Franklin Medium"/>
                <a:ea typeface="Libre Franklin Medium"/>
                <a:cs typeface="Libre Franklin Medium"/>
                <a:sym typeface="Libre Franklin Medium"/>
              </a:rPr>
              <a:t>電腦繪圖</a:t>
            </a:r>
            <a:endParaRPr>
              <a:solidFill>
                <a:srgbClr val="1155CC"/>
              </a:solidFill>
            </a:endParaRPr>
          </a:p>
        </p:txBody>
      </p:sp>
      <p:sp>
        <p:nvSpPr>
          <p:cNvPr id="648" name="Google Shape;648;p43"/>
          <p:cNvSpPr txBox="1"/>
          <p:nvPr/>
        </p:nvSpPr>
        <p:spPr>
          <a:xfrm>
            <a:off x="215775" y="5159350"/>
            <a:ext cx="17538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1155CC"/>
                </a:solidFill>
                <a:latin typeface="Libre Franklin Medium"/>
                <a:ea typeface="Libre Franklin Medium"/>
                <a:cs typeface="Libre Franklin Medium"/>
                <a:sym typeface="Libre Franklin Medium"/>
              </a:rPr>
              <a:t>木工實習</a:t>
            </a:r>
            <a:endParaRPr>
              <a:solidFill>
                <a:srgbClr val="1155CC"/>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p44"/>
          <p:cNvSpPr txBox="1"/>
          <p:nvPr/>
        </p:nvSpPr>
        <p:spPr>
          <a:xfrm>
            <a:off x="498818" y="1052736"/>
            <a:ext cx="8537678" cy="5184576"/>
          </a:xfrm>
          <a:prstGeom prst="rect">
            <a:avLst/>
          </a:prstGeom>
          <a:noFill/>
          <a:ln>
            <a:noFill/>
          </a:ln>
        </p:spPr>
        <p:txBody>
          <a:bodyPr anchorCtr="0" anchor="t" bIns="45700" lIns="91425" spcFirstLastPara="1" rIns="91425" wrap="square" tIns="45700">
            <a:normAutofit/>
          </a:bodyPr>
          <a:lstStyle/>
          <a:p>
            <a:pPr indent="-342900" lvl="0" marL="342900" marR="0" rtl="0" algn="l">
              <a:spcBef>
                <a:spcPts val="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招生方式：</a:t>
            </a:r>
            <a:r>
              <a:rPr b="1" lang="zh-TW" sz="2400">
                <a:solidFill>
                  <a:schemeClr val="dk1"/>
                </a:solidFill>
                <a:latin typeface="Libre Franklin Medium"/>
                <a:ea typeface="Libre Franklin Medium"/>
                <a:cs typeface="Libre Franklin Medium"/>
                <a:sym typeface="Libre Franklin Medium"/>
              </a:rPr>
              <a:t>採</a:t>
            </a:r>
            <a:r>
              <a:rPr b="1" lang="zh-TW" sz="2400" u="sng">
                <a:solidFill>
                  <a:schemeClr val="dk1"/>
                </a:solidFill>
                <a:latin typeface="Libre Franklin Medium"/>
                <a:ea typeface="Libre Franklin Medium"/>
                <a:cs typeface="Libre Franklin Medium"/>
                <a:sym typeface="Libre Franklin Medium"/>
              </a:rPr>
              <a:t>單獨辦理</a:t>
            </a:r>
            <a:endParaRPr b="1" sz="2400" u="sng">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招生區範圍：</a:t>
            </a:r>
            <a:r>
              <a:rPr b="1" lang="zh-TW" sz="2400" u="sng">
                <a:solidFill>
                  <a:schemeClr val="dk1"/>
                </a:solidFill>
                <a:latin typeface="Libre Franklin Medium"/>
                <a:ea typeface="Libre Franklin Medium"/>
                <a:cs typeface="Libre Franklin Medium"/>
                <a:sym typeface="Libre Franklin Medium"/>
              </a:rPr>
              <a:t>不限    </a:t>
            </a:r>
            <a:endParaRPr b="1" sz="2400" u="sng">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招生名額：土木科</a:t>
            </a:r>
            <a:r>
              <a:rPr b="1" lang="zh-TW" sz="2400" u="sng">
                <a:solidFill>
                  <a:schemeClr val="dk1"/>
                </a:solidFill>
                <a:latin typeface="Libre Franklin Medium"/>
                <a:ea typeface="Libre Franklin Medium"/>
                <a:cs typeface="Libre Franklin Medium"/>
                <a:sym typeface="Libre Franklin Medium"/>
              </a:rPr>
              <a:t> 12  </a:t>
            </a:r>
            <a:r>
              <a:rPr b="1" lang="zh-TW" sz="2400">
                <a:solidFill>
                  <a:schemeClr val="dk1"/>
                </a:solidFill>
                <a:latin typeface="Libre Franklin Medium"/>
                <a:ea typeface="Libre Franklin Medium"/>
                <a:cs typeface="Libre Franklin Medium"/>
                <a:sym typeface="Libre Franklin Medium"/>
              </a:rPr>
              <a:t>名</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命題單位：</a:t>
            </a:r>
            <a:r>
              <a:rPr b="1" lang="zh-TW" sz="2400">
                <a:solidFill>
                  <a:schemeClr val="dk1"/>
                </a:solidFill>
                <a:latin typeface="Libre Franklin Medium"/>
                <a:ea typeface="Libre Franklin Medium"/>
                <a:cs typeface="Libre Franklin Medium"/>
                <a:sym typeface="Libre Franklin Medium"/>
              </a:rPr>
              <a:t>校內籌組</a:t>
            </a:r>
            <a:r>
              <a:rPr b="1" lang="zh-TW" sz="2400" u="sng">
                <a:solidFill>
                  <a:schemeClr val="dk1"/>
                </a:solidFill>
                <a:latin typeface="Libre Franklin Medium"/>
                <a:ea typeface="Libre Franklin Medium"/>
                <a:cs typeface="Libre Franklin Medium"/>
                <a:sym typeface="Libre Franklin Medium"/>
              </a:rPr>
              <a:t>命題委員會</a:t>
            </a:r>
            <a:r>
              <a:rPr b="1" lang="zh-TW" sz="2400">
                <a:solidFill>
                  <a:schemeClr val="dk1"/>
                </a:solidFill>
                <a:latin typeface="Libre Franklin Medium"/>
                <a:ea typeface="Libre Franklin Medium"/>
                <a:cs typeface="Libre Franklin Medium"/>
                <a:sym typeface="Libre Franklin Medium"/>
              </a:rPr>
              <a:t>命題</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rgbClr val="652603"/>
              </a:buClr>
              <a:buSzPts val="2400"/>
              <a:buFont typeface="Arial"/>
              <a:buNone/>
            </a:pPr>
            <a:r>
              <a:rPr b="1" lang="zh-TW" sz="2400">
                <a:solidFill>
                  <a:srgbClr val="652603"/>
                </a:solidFill>
                <a:latin typeface="Libre Franklin Medium"/>
                <a:ea typeface="Libre Franklin Medium"/>
                <a:cs typeface="Libre Franklin Medium"/>
                <a:sym typeface="Libre Franklin Medium"/>
              </a:rPr>
              <a:t>     錄取方式：</a:t>
            </a:r>
            <a:endParaRPr b="1" sz="2400">
              <a:solidFill>
                <a:srgbClr val="652603"/>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rgbClr val="652603"/>
              </a:buClr>
              <a:buSzPts val="2400"/>
              <a:buFont typeface="Arial"/>
              <a:buNone/>
            </a:pPr>
            <a:r>
              <a:rPr b="1" lang="zh-TW" sz="2400">
                <a:solidFill>
                  <a:srgbClr val="652603"/>
                </a:solidFill>
                <a:latin typeface="Libre Franklin Medium"/>
                <a:ea typeface="Libre Franklin Medium"/>
                <a:cs typeface="Libre Franklin Medium"/>
                <a:sym typeface="Libre Franklin Medium"/>
              </a:rPr>
              <a:t>     </a:t>
            </a:r>
            <a:r>
              <a:rPr b="1" lang="zh-TW" sz="2400">
                <a:solidFill>
                  <a:schemeClr val="dk1"/>
                </a:solidFill>
                <a:latin typeface="Libre Franklin Medium"/>
                <a:ea typeface="Libre Franklin Medium"/>
                <a:cs typeface="Libre Franklin Medium"/>
                <a:sym typeface="Libre Franklin Medium"/>
              </a:rPr>
              <a:t>依總成績高低，術科操作成績70%(2)面試成績30%</a:t>
            </a:r>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擇優錄取正取12名</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同分比序順序：</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(1) 術科操作成績(2)面試成績。</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t/>
            </a:r>
            <a:endParaRPr b="1" sz="2400">
              <a:solidFill>
                <a:schemeClr val="dk1"/>
              </a:solidFill>
              <a:latin typeface="Libre Franklin Medium"/>
              <a:ea typeface="Libre Franklin Medium"/>
              <a:cs typeface="Libre Franklin Medium"/>
              <a:sym typeface="Libre Franklin Medium"/>
            </a:endParaRPr>
          </a:p>
        </p:txBody>
      </p:sp>
      <p:pic>
        <p:nvPicPr>
          <p:cNvPr id="654" name="Google Shape;654;p44"/>
          <p:cNvPicPr preferRelativeResize="0"/>
          <p:nvPr/>
        </p:nvPicPr>
        <p:blipFill rotWithShape="1">
          <a:blip r:embed="rId3">
            <a:alphaModFix/>
          </a:blip>
          <a:srcRect b="0" l="0" r="0" t="0"/>
          <a:stretch/>
        </p:blipFill>
        <p:spPr>
          <a:xfrm rot="-1039611">
            <a:off x="529999" y="1105151"/>
            <a:ext cx="397759" cy="300362"/>
          </a:xfrm>
          <a:prstGeom prst="rect">
            <a:avLst/>
          </a:prstGeom>
          <a:noFill/>
          <a:ln>
            <a:noFill/>
          </a:ln>
        </p:spPr>
      </p:pic>
      <p:pic>
        <p:nvPicPr>
          <p:cNvPr id="655" name="Google Shape;655;p44"/>
          <p:cNvPicPr preferRelativeResize="0"/>
          <p:nvPr/>
        </p:nvPicPr>
        <p:blipFill rotWithShape="1">
          <a:blip r:embed="rId3">
            <a:alphaModFix/>
          </a:blip>
          <a:srcRect b="0" l="0" r="0" t="0"/>
          <a:stretch/>
        </p:blipFill>
        <p:spPr>
          <a:xfrm rot="-1039611">
            <a:off x="534521" y="1564763"/>
            <a:ext cx="397759" cy="300362"/>
          </a:xfrm>
          <a:prstGeom prst="rect">
            <a:avLst/>
          </a:prstGeom>
          <a:noFill/>
          <a:ln>
            <a:noFill/>
          </a:ln>
        </p:spPr>
      </p:pic>
      <p:pic>
        <p:nvPicPr>
          <p:cNvPr id="656" name="Google Shape;656;p44"/>
          <p:cNvPicPr preferRelativeResize="0"/>
          <p:nvPr/>
        </p:nvPicPr>
        <p:blipFill rotWithShape="1">
          <a:blip r:embed="rId3">
            <a:alphaModFix/>
          </a:blip>
          <a:srcRect b="0" l="0" r="0" t="0"/>
          <a:stretch/>
        </p:blipFill>
        <p:spPr>
          <a:xfrm rot="-1039611">
            <a:off x="569981" y="2041256"/>
            <a:ext cx="397759" cy="300362"/>
          </a:xfrm>
          <a:prstGeom prst="rect">
            <a:avLst/>
          </a:prstGeom>
          <a:noFill/>
          <a:ln>
            <a:noFill/>
          </a:ln>
        </p:spPr>
      </p:pic>
      <p:pic>
        <p:nvPicPr>
          <p:cNvPr id="657" name="Google Shape;657;p44"/>
          <p:cNvPicPr preferRelativeResize="0"/>
          <p:nvPr/>
        </p:nvPicPr>
        <p:blipFill rotWithShape="1">
          <a:blip r:embed="rId3">
            <a:alphaModFix/>
          </a:blip>
          <a:srcRect b="0" l="0" r="0" t="0"/>
          <a:stretch/>
        </p:blipFill>
        <p:spPr>
          <a:xfrm rot="-1039611">
            <a:off x="569982" y="2545312"/>
            <a:ext cx="397759" cy="300362"/>
          </a:xfrm>
          <a:prstGeom prst="rect">
            <a:avLst/>
          </a:prstGeom>
          <a:noFill/>
          <a:ln>
            <a:noFill/>
          </a:ln>
        </p:spPr>
      </p:pic>
      <p:pic>
        <p:nvPicPr>
          <p:cNvPr id="658" name="Google Shape;658;p44"/>
          <p:cNvPicPr preferRelativeResize="0"/>
          <p:nvPr/>
        </p:nvPicPr>
        <p:blipFill rotWithShape="1">
          <a:blip r:embed="rId3">
            <a:alphaModFix/>
          </a:blip>
          <a:srcRect b="0" l="0" r="0" t="0"/>
          <a:stretch/>
        </p:blipFill>
        <p:spPr>
          <a:xfrm rot="-1039611">
            <a:off x="569983" y="2987691"/>
            <a:ext cx="397759" cy="300362"/>
          </a:xfrm>
          <a:prstGeom prst="rect">
            <a:avLst/>
          </a:prstGeom>
          <a:noFill/>
          <a:ln>
            <a:noFill/>
          </a:ln>
        </p:spPr>
      </p:pic>
      <p:pic>
        <p:nvPicPr>
          <p:cNvPr id="659" name="Google Shape;659;p44"/>
          <p:cNvPicPr preferRelativeResize="0"/>
          <p:nvPr/>
        </p:nvPicPr>
        <p:blipFill rotWithShape="1">
          <a:blip r:embed="rId4">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660" name="Google Shape;660;p44"/>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45"/>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666" name="Google Shape;666;p45"/>
          <p:cNvGrpSpPr/>
          <p:nvPr/>
        </p:nvGrpSpPr>
        <p:grpSpPr>
          <a:xfrm>
            <a:off x="683593" y="957016"/>
            <a:ext cx="8064871" cy="5561555"/>
            <a:chOff x="0" y="48296"/>
            <a:chExt cx="8064871" cy="5561555"/>
          </a:xfrm>
        </p:grpSpPr>
        <p:sp>
          <p:nvSpPr>
            <p:cNvPr id="667" name="Google Shape;667;p45"/>
            <p:cNvSpPr/>
            <p:nvPr/>
          </p:nvSpPr>
          <p:spPr>
            <a:xfrm>
              <a:off x="0" y="48296"/>
              <a:ext cx="8064871" cy="1198298"/>
            </a:xfrm>
            <a:prstGeom prst="rect">
              <a:avLst/>
            </a:prstGeom>
            <a:solidFill>
              <a:srgbClr val="4B688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45"/>
            <p:cNvSpPr txBox="1"/>
            <p:nvPr/>
          </p:nvSpPr>
          <p:spPr>
            <a:xfrm>
              <a:off x="0" y="48296"/>
              <a:ext cx="8064871" cy="1198298"/>
            </a:xfrm>
            <a:prstGeom prst="rect">
              <a:avLst/>
            </a:prstGeom>
            <a:noFill/>
            <a:ln>
              <a:noFill/>
            </a:ln>
          </p:spPr>
          <p:txBody>
            <a:bodyPr anchorCtr="0" anchor="ctr" bIns="95250" lIns="95250" spcFirstLastPara="1" rIns="95250" wrap="square" tIns="95250">
              <a:noAutofit/>
            </a:bodyPr>
            <a:lstStyle/>
            <a:p>
              <a:pPr indent="0" lvl="0" marL="0" marR="0" rtl="0" algn="ctr">
                <a:lnSpc>
                  <a:spcPct val="120000"/>
                </a:lnSpc>
                <a:spcBef>
                  <a:spcPts val="0"/>
                </a:spcBef>
                <a:spcAft>
                  <a:spcPts val="0"/>
                </a:spcAft>
                <a:buClr>
                  <a:schemeClr val="dk1"/>
                </a:buClr>
                <a:buSzPts val="2500"/>
                <a:buFont typeface="Libre Franklin Medium"/>
                <a:buNone/>
              </a:pPr>
              <a:r>
                <a:rPr b="1" lang="zh-TW" sz="2500">
                  <a:solidFill>
                    <a:schemeClr val="dk1"/>
                  </a:solidFill>
                  <a:latin typeface="Libre Franklin Medium"/>
                  <a:ea typeface="Libre Franklin Medium"/>
                  <a:cs typeface="Libre Franklin Medium"/>
                  <a:sym typeface="Libre Franklin Medium"/>
                </a:rPr>
                <a:t>總成績(100分)</a:t>
              </a:r>
              <a:endParaRPr/>
            </a:p>
            <a:p>
              <a:pPr indent="0" lvl="0" marL="0" marR="0" rtl="0" algn="ctr">
                <a:lnSpc>
                  <a:spcPct val="120000"/>
                </a:lnSpc>
                <a:spcBef>
                  <a:spcPts val="0"/>
                </a:spcBef>
                <a:spcAft>
                  <a:spcPts val="0"/>
                </a:spcAft>
                <a:buClr>
                  <a:schemeClr val="dk1"/>
                </a:buClr>
                <a:buSzPts val="2500"/>
                <a:buFont typeface="Libre Franklin Medium"/>
                <a:buNone/>
              </a:pPr>
              <a:r>
                <a:rPr b="1" lang="zh-TW" sz="2500">
                  <a:solidFill>
                    <a:schemeClr val="dk1"/>
                  </a:solidFill>
                  <a:latin typeface="Libre Franklin Medium"/>
                  <a:ea typeface="Libre Franklin Medium"/>
                  <a:cs typeface="Libre Franklin Medium"/>
                  <a:sym typeface="Libre Franklin Medium"/>
                </a:rPr>
                <a:t>術科測驗成績×</a:t>
              </a:r>
              <a:r>
                <a:rPr b="1" lang="zh-TW" sz="2400">
                  <a:solidFill>
                    <a:schemeClr val="dk1"/>
                  </a:solidFill>
                  <a:latin typeface="Libre Franklin Medium"/>
                  <a:ea typeface="Libre Franklin Medium"/>
                  <a:cs typeface="Libre Franklin Medium"/>
                  <a:sym typeface="Libre Franklin Medium"/>
                </a:rPr>
                <a:t>70</a:t>
              </a:r>
              <a:r>
                <a:rPr b="1" lang="zh-TW" sz="2500">
                  <a:solidFill>
                    <a:schemeClr val="dk1"/>
                  </a:solidFill>
                  <a:latin typeface="Libre Franklin Medium"/>
                  <a:ea typeface="Libre Franklin Medium"/>
                  <a:cs typeface="Libre Franklin Medium"/>
                  <a:sym typeface="Libre Franklin Medium"/>
                </a:rPr>
                <a:t>% + 面試×30%</a:t>
              </a:r>
              <a:endParaRPr b="1" sz="2500">
                <a:solidFill>
                  <a:schemeClr val="dk1"/>
                </a:solidFill>
                <a:latin typeface="Libre Franklin Medium"/>
                <a:ea typeface="Libre Franklin Medium"/>
                <a:cs typeface="Libre Franklin Medium"/>
                <a:sym typeface="Libre Franklin Medium"/>
              </a:endParaRPr>
            </a:p>
          </p:txBody>
        </p:sp>
        <p:sp>
          <p:nvSpPr>
            <p:cNvPr id="669" name="Google Shape;669;p45"/>
            <p:cNvSpPr/>
            <p:nvPr/>
          </p:nvSpPr>
          <p:spPr>
            <a:xfrm>
              <a:off x="0" y="1296139"/>
              <a:ext cx="4026507" cy="3583837"/>
            </a:xfrm>
            <a:prstGeom prst="rect">
              <a:avLst/>
            </a:prstGeom>
            <a:gradFill>
              <a:gsLst>
                <a:gs pos="0">
                  <a:srgbClr val="243954"/>
                </a:gs>
                <a:gs pos="80000">
                  <a:srgbClr val="304C6F"/>
                </a:gs>
                <a:gs pos="100000">
                  <a:srgbClr val="2F4B71"/>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45"/>
            <p:cNvSpPr txBox="1"/>
            <p:nvPr/>
          </p:nvSpPr>
          <p:spPr>
            <a:xfrm>
              <a:off x="0" y="1296139"/>
              <a:ext cx="4026507" cy="3583837"/>
            </a:xfrm>
            <a:prstGeom prst="rect">
              <a:avLst/>
            </a:prstGeom>
            <a:noFill/>
            <a:ln>
              <a:noFill/>
            </a:ln>
          </p:spPr>
          <p:txBody>
            <a:bodyPr anchorCtr="0" anchor="t" bIns="76200" lIns="76200" spcFirstLastPara="1" rIns="76200" wrap="square" tIns="76200">
              <a:noAutofit/>
            </a:bodyPr>
            <a:lstStyle/>
            <a:p>
              <a:pPr indent="0" lvl="0" marL="0" marR="0" rtl="0" algn="l">
                <a:lnSpc>
                  <a:spcPct val="120000"/>
                </a:lnSpc>
                <a:spcBef>
                  <a:spcPts val="0"/>
                </a:spcBef>
                <a:spcAft>
                  <a:spcPts val="0"/>
                </a:spcAft>
                <a:buClr>
                  <a:schemeClr val="lt1"/>
                </a:buClr>
                <a:buSzPts val="2000"/>
                <a:buFont typeface="Libre Franklin Medium"/>
                <a:buNone/>
              </a:pP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土木資材識別(70%)</a:t>
              </a:r>
              <a:br>
                <a:rPr b="1" lang="zh-TW" sz="2000">
                  <a:solidFill>
                    <a:schemeClr val="lt1"/>
                  </a:solidFill>
                  <a:latin typeface="Libre Franklin Medium"/>
                  <a:ea typeface="Libre Franklin Medium"/>
                  <a:cs typeface="Libre Franklin Medium"/>
                  <a:sym typeface="Libre Franklin Medium"/>
                </a:rPr>
              </a:br>
              <a:r>
                <a:rPr b="0" lang="zh-TW" sz="1800">
                  <a:solidFill>
                    <a:schemeClr val="lt1"/>
                  </a:solidFill>
                  <a:latin typeface="Libre Franklin Medium"/>
                  <a:ea typeface="Libre Franklin Medium"/>
                  <a:cs typeface="Libre Franklin Medium"/>
                  <a:sym typeface="Libre Franklin Medium"/>
                </a:rPr>
                <a:t>測驗目的：</a:t>
              </a:r>
              <a:endParaRPr b="0" sz="1800" u="none">
                <a:solidFill>
                  <a:schemeClr val="lt1"/>
                </a:solidFill>
                <a:latin typeface="Libre Franklin Medium"/>
                <a:ea typeface="Libre Franklin Medium"/>
                <a:cs typeface="Libre Franklin Medium"/>
                <a:sym typeface="Libre Franklin Medium"/>
              </a:endParaRPr>
            </a:p>
            <a:p>
              <a:pPr indent="0" lvl="0" marL="0" marR="0" rtl="0" algn="l">
                <a:lnSpc>
                  <a:spcPct val="133333"/>
                </a:lnSpc>
                <a:spcBef>
                  <a:spcPts val="0"/>
                </a:spcBef>
                <a:spcAft>
                  <a:spcPts val="0"/>
                </a:spcAft>
                <a:buClr>
                  <a:schemeClr val="lt1"/>
                </a:buClr>
                <a:buSzPts val="1800"/>
                <a:buFont typeface="Libre Franklin Medium"/>
                <a:buNone/>
              </a:pPr>
              <a:r>
                <a:rPr b="0" lang="zh-TW" sz="1800" u="none">
                  <a:solidFill>
                    <a:schemeClr val="lt1"/>
                  </a:solidFill>
                  <a:latin typeface="Libre Franklin Medium"/>
                  <a:ea typeface="Libre Franklin Medium"/>
                  <a:cs typeface="Libre Franklin Medium"/>
                  <a:sym typeface="Libre Franklin Medium"/>
                </a:rPr>
                <a:t>連結學生各領域之學習能力</a:t>
              </a:r>
              <a:br>
                <a:rPr b="0" lang="zh-TW" sz="1800" u="none">
                  <a:solidFill>
                    <a:schemeClr val="lt1"/>
                  </a:solidFill>
                  <a:latin typeface="Libre Franklin Medium"/>
                  <a:ea typeface="Libre Franklin Medium"/>
                  <a:cs typeface="Libre Franklin Medium"/>
                  <a:sym typeface="Libre Franklin Medium"/>
                </a:rPr>
              </a:br>
              <a:r>
                <a:rPr b="0" lang="zh-TW" sz="1800" u="none">
                  <a:solidFill>
                    <a:schemeClr val="lt1"/>
                  </a:solidFill>
                  <a:latin typeface="Libre Franklin Medium"/>
                  <a:ea typeface="Libre Franklin Medium"/>
                  <a:cs typeface="Libre Franklin Medium"/>
                  <a:sym typeface="Libre Franklin Medium"/>
                </a:rPr>
                <a:t>區別學生學習興趣及發展潛能</a:t>
              </a:r>
              <a:endParaRPr b="0" sz="1800" u="none">
                <a:solidFill>
                  <a:schemeClr val="lt1"/>
                </a:solidFill>
                <a:latin typeface="Libre Franklin Medium"/>
                <a:ea typeface="Libre Franklin Medium"/>
                <a:cs typeface="Libre Franklin Medium"/>
                <a:sym typeface="Libre Franklin Medium"/>
              </a:endParaRPr>
            </a:p>
            <a:p>
              <a:pPr indent="0" lvl="0" marL="0" marR="0" rtl="0" algn="l">
                <a:lnSpc>
                  <a:spcPct val="133333"/>
                </a:lnSpc>
                <a:spcBef>
                  <a:spcPts val="0"/>
                </a:spcBef>
                <a:spcAft>
                  <a:spcPts val="0"/>
                </a:spcAft>
                <a:buClr>
                  <a:schemeClr val="lt1"/>
                </a:buClr>
                <a:buSzPts val="1800"/>
                <a:buFont typeface="Libre Franklin Medium"/>
                <a:buNone/>
              </a:pPr>
              <a:r>
                <a:rPr b="0" lang="zh-TW" sz="1800" u="none">
                  <a:solidFill>
                    <a:schemeClr val="lt1"/>
                  </a:solidFill>
                  <a:latin typeface="Libre Franklin Medium"/>
                  <a:ea typeface="Libre Franklin Medium"/>
                  <a:cs typeface="Libre Franklin Medium"/>
                  <a:sym typeface="Libre Franklin Medium"/>
                </a:rPr>
                <a:t>透過統一說明掌握學生的操作能力</a:t>
              </a:r>
              <a:endParaRPr b="0" sz="1800" u="none">
                <a:solidFill>
                  <a:schemeClr val="lt1"/>
                </a:solidFill>
                <a:latin typeface="Libre Franklin Medium"/>
                <a:ea typeface="Libre Franklin Medium"/>
                <a:cs typeface="Libre Franklin Medium"/>
                <a:sym typeface="Libre Franklin Medium"/>
              </a:endParaRPr>
            </a:p>
            <a:p>
              <a:pPr indent="0" lvl="0" marL="0" marR="0" rtl="0" algn="l">
                <a:lnSpc>
                  <a:spcPct val="133333"/>
                </a:lnSpc>
                <a:spcBef>
                  <a:spcPts val="0"/>
                </a:spcBef>
                <a:spcAft>
                  <a:spcPts val="0"/>
                </a:spcAft>
                <a:buClr>
                  <a:schemeClr val="lt1"/>
                </a:buClr>
                <a:buSzPts val="1800"/>
                <a:buFont typeface="Libre Franklin Medium"/>
                <a:buNone/>
              </a:pPr>
              <a:r>
                <a:rPr b="0" lang="zh-TW" sz="1800" u="none">
                  <a:solidFill>
                    <a:schemeClr val="lt1"/>
                  </a:solidFill>
                  <a:latin typeface="Libre Franklin Medium"/>
                  <a:ea typeface="Libre Franklin Medium"/>
                  <a:cs typeface="Libre Franklin Medium"/>
                  <a:sym typeface="Libre Franklin Medium"/>
                </a:rPr>
                <a:t>測驗學生對土木資材之熟識度</a:t>
              </a:r>
              <a:br>
                <a:rPr b="0" lang="zh-TW" sz="1800" u="none">
                  <a:solidFill>
                    <a:schemeClr val="lt1"/>
                  </a:solidFill>
                  <a:latin typeface="Libre Franklin Medium"/>
                  <a:ea typeface="Libre Franklin Medium"/>
                  <a:cs typeface="Libre Franklin Medium"/>
                  <a:sym typeface="Libre Franklin Medium"/>
                </a:rPr>
              </a:br>
              <a:br>
                <a:rPr lang="zh-TW" sz="1800" u="none">
                  <a:solidFill>
                    <a:schemeClr val="lt1"/>
                  </a:solidFill>
                  <a:latin typeface="Libre Franklin Medium"/>
                  <a:ea typeface="Libre Franklin Medium"/>
                  <a:cs typeface="Libre Franklin Medium"/>
                  <a:sym typeface="Libre Franklin Medium"/>
                </a:rPr>
              </a:br>
              <a:br>
                <a:rPr lang="zh-TW" sz="1800">
                  <a:solidFill>
                    <a:schemeClr val="lt1"/>
                  </a:solidFill>
                  <a:latin typeface="Libre Franklin Medium"/>
                  <a:ea typeface="Libre Franklin Medium"/>
                  <a:cs typeface="Libre Franklin Medium"/>
                  <a:sym typeface="Libre Franklin Medium"/>
                </a:rPr>
              </a:br>
              <a:endParaRPr sz="1800">
                <a:solidFill>
                  <a:schemeClr val="lt1"/>
                </a:solidFill>
                <a:latin typeface="Libre Franklin Medium"/>
                <a:ea typeface="Libre Franklin Medium"/>
                <a:cs typeface="Libre Franklin Medium"/>
                <a:sym typeface="Libre Franklin Medium"/>
              </a:endParaRPr>
            </a:p>
          </p:txBody>
        </p:sp>
        <p:sp>
          <p:nvSpPr>
            <p:cNvPr id="671" name="Google Shape;671;p45"/>
            <p:cNvSpPr/>
            <p:nvPr/>
          </p:nvSpPr>
          <p:spPr>
            <a:xfrm>
              <a:off x="4032435" y="1296139"/>
              <a:ext cx="4032435" cy="3563983"/>
            </a:xfrm>
            <a:prstGeom prst="rect">
              <a:avLst/>
            </a:prstGeom>
            <a:gradFill>
              <a:gsLst>
                <a:gs pos="0">
                  <a:srgbClr val="878D97"/>
                </a:gs>
                <a:gs pos="80000">
                  <a:srgbClr val="B1BAC8"/>
                </a:gs>
                <a:gs pos="100000">
                  <a:srgbClr val="B1BBCA"/>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45"/>
            <p:cNvSpPr txBox="1"/>
            <p:nvPr/>
          </p:nvSpPr>
          <p:spPr>
            <a:xfrm>
              <a:off x="4032435" y="1296139"/>
              <a:ext cx="4032435" cy="3563983"/>
            </a:xfrm>
            <a:prstGeom prst="rect">
              <a:avLst/>
            </a:prstGeom>
            <a:noFill/>
            <a:ln>
              <a:noFill/>
            </a:ln>
          </p:spPr>
          <p:txBody>
            <a:bodyPr anchorCtr="0" anchor="t" bIns="76200" lIns="76200" spcFirstLastPara="1" rIns="76200" wrap="square" tIns="76200">
              <a:noAutofit/>
            </a:bodyPr>
            <a:lstStyle/>
            <a:p>
              <a:pPr indent="0" lvl="0" marL="0" marR="0" rtl="0" algn="l">
                <a:lnSpc>
                  <a:spcPct val="100000"/>
                </a:lnSpc>
                <a:spcBef>
                  <a:spcPts val="0"/>
                </a:spcBef>
                <a:spcAft>
                  <a:spcPts val="0"/>
                </a:spcAft>
                <a:buClr>
                  <a:srgbClr val="5A5C5E"/>
                </a:buClr>
                <a:buSzPts val="2000"/>
                <a:buFont typeface="Libre Franklin Medium"/>
                <a:buNone/>
              </a:pPr>
              <a:br>
                <a:rPr b="1" lang="zh-TW" sz="2000">
                  <a:solidFill>
                    <a:srgbClr val="5A5C5E"/>
                  </a:solidFill>
                  <a:latin typeface="Libre Franklin Medium"/>
                  <a:ea typeface="Libre Franklin Medium"/>
                  <a:cs typeface="Libre Franklin Medium"/>
                  <a:sym typeface="Libre Franklin Medium"/>
                </a:rPr>
              </a:br>
              <a:r>
                <a:rPr b="1" lang="zh-TW" sz="2000">
                  <a:solidFill>
                    <a:srgbClr val="5A5C5E"/>
                  </a:solidFill>
                  <a:latin typeface="Libre Franklin Medium"/>
                  <a:ea typeface="Libre Franklin Medium"/>
                  <a:cs typeface="Libre Franklin Medium"/>
                  <a:sym typeface="Libre Franklin Medium"/>
                </a:rPr>
                <a:t>面試(30%)</a:t>
              </a:r>
              <a:br>
                <a:rPr b="1" lang="zh-TW" sz="2000">
                  <a:solidFill>
                    <a:srgbClr val="5A5C5E"/>
                  </a:solidFill>
                  <a:latin typeface="Libre Franklin Medium"/>
                  <a:ea typeface="Libre Franklin Medium"/>
                  <a:cs typeface="Libre Franklin Medium"/>
                  <a:sym typeface="Libre Franklin Medium"/>
                </a:rPr>
              </a:br>
              <a:br>
                <a:rPr b="1" lang="zh-TW" sz="2000">
                  <a:solidFill>
                    <a:srgbClr val="5A5C5E"/>
                  </a:solidFill>
                  <a:latin typeface="Libre Franklin Medium"/>
                  <a:ea typeface="Libre Franklin Medium"/>
                  <a:cs typeface="Libre Franklin Medium"/>
                  <a:sym typeface="Libre Franklin Medium"/>
                </a:rPr>
              </a:br>
              <a:r>
                <a:rPr b="1" lang="zh-TW" sz="1800">
                  <a:solidFill>
                    <a:srgbClr val="5A5C5E"/>
                  </a:solidFill>
                  <a:latin typeface="Libre Franklin Medium"/>
                  <a:ea typeface="Libre Franklin Medium"/>
                  <a:cs typeface="Libre Franklin Medium"/>
                  <a:sym typeface="Libre Franklin Medium"/>
                </a:rPr>
                <a:t>自我介紹、學習意願、溝通能力、與儀態應對等。</a:t>
              </a:r>
              <a:endParaRPr/>
            </a:p>
          </p:txBody>
        </p:sp>
        <p:sp>
          <p:nvSpPr>
            <p:cNvPr id="673" name="Google Shape;673;p45"/>
            <p:cNvSpPr/>
            <p:nvPr/>
          </p:nvSpPr>
          <p:spPr>
            <a:xfrm>
              <a:off x="0" y="4896544"/>
              <a:ext cx="8064871" cy="713307"/>
            </a:xfrm>
            <a:prstGeom prst="rect">
              <a:avLst/>
            </a:prstGeom>
            <a:solidFill>
              <a:srgbClr val="4B688D"/>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74" name="Google Shape;674;p45"/>
          <p:cNvSpPr txBox="1"/>
          <p:nvPr/>
        </p:nvSpPr>
        <p:spPr>
          <a:xfrm>
            <a:off x="1111040" y="5877272"/>
            <a:ext cx="734481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1800">
                <a:solidFill>
                  <a:schemeClr val="lt1"/>
                </a:solidFill>
                <a:latin typeface="Libre Franklin Medium"/>
                <a:ea typeface="Libre Franklin Medium"/>
                <a:cs typeface="Libre Franklin Medium"/>
                <a:sym typeface="Libre Franklin Medium"/>
              </a:rPr>
              <a:t>經本校招生委員會決議後，依高級中等學校特色招生專業群科甄選入學簡章規定期程公告正(備)取名單於本校網站。</a:t>
            </a:r>
            <a:endParaRPr b="1" sz="1800">
              <a:solidFill>
                <a:schemeClr val="lt1"/>
              </a:solidFill>
              <a:latin typeface="Libre Franklin Medium"/>
              <a:ea typeface="Libre Franklin Medium"/>
              <a:cs typeface="Libre Franklin Medium"/>
              <a:sym typeface="Libre Franklin Medium"/>
            </a:endParaRPr>
          </a:p>
        </p:txBody>
      </p:sp>
      <p:pic>
        <p:nvPicPr>
          <p:cNvPr id="675" name="Google Shape;675;p45"/>
          <p:cNvPicPr preferRelativeResize="0"/>
          <p:nvPr/>
        </p:nvPicPr>
        <p:blipFill rotWithShape="1">
          <a:blip r:embed="rId3">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676" name="Google Shape;676;p45"/>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46"/>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682" name="Google Shape;682;p46"/>
          <p:cNvGrpSpPr/>
          <p:nvPr/>
        </p:nvGrpSpPr>
        <p:grpSpPr>
          <a:xfrm>
            <a:off x="-1607391" y="577317"/>
            <a:ext cx="10751390" cy="6354209"/>
            <a:chOff x="-1210839" y="-115379"/>
            <a:chExt cx="10751390" cy="6354209"/>
          </a:xfrm>
        </p:grpSpPr>
        <p:sp>
          <p:nvSpPr>
            <p:cNvPr id="683" name="Google Shape;683;p46"/>
            <p:cNvSpPr/>
            <p:nvPr/>
          </p:nvSpPr>
          <p:spPr>
            <a:xfrm>
              <a:off x="410336" y="1512166"/>
              <a:ext cx="2844153" cy="2844294"/>
            </a:xfrm>
            <a:prstGeom prst="ellipse">
              <a:avLst/>
            </a:prstGeom>
            <a:solidFill>
              <a:srgbClr val="FFC0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6"/>
            <p:cNvSpPr txBox="1"/>
            <p:nvPr/>
          </p:nvSpPr>
          <p:spPr>
            <a:xfrm>
              <a:off x="826853" y="1928703"/>
              <a:ext cx="2011119" cy="2011220"/>
            </a:xfrm>
            <a:prstGeom prst="rect">
              <a:avLst/>
            </a:prstGeom>
            <a:noFill/>
            <a:ln>
              <a:noFill/>
            </a:ln>
          </p:spPr>
          <p:txBody>
            <a:bodyPr anchorCtr="0" anchor="ctr" bIns="45700" lIns="45700" spcFirstLastPara="1" rIns="45700" wrap="square" tIns="45700">
              <a:noAutofit/>
            </a:bodyPr>
            <a:lstStyle/>
            <a:p>
              <a:pPr indent="0" lvl="0" marL="0" marR="0" rtl="0" algn="ctr">
                <a:lnSpc>
                  <a:spcPct val="90000"/>
                </a:lnSpc>
                <a:spcBef>
                  <a:spcPts val="0"/>
                </a:spcBef>
                <a:spcAft>
                  <a:spcPts val="0"/>
                </a:spcAft>
                <a:buClr>
                  <a:schemeClr val="lt1"/>
                </a:buClr>
                <a:buSzPts val="3600"/>
                <a:buFont typeface="Libre Franklin Medium"/>
                <a:buNone/>
              </a:pPr>
              <a:r>
                <a:rPr b="1" lang="zh-TW" sz="3600">
                  <a:solidFill>
                    <a:schemeClr val="lt1"/>
                  </a:solidFill>
                  <a:latin typeface="Libre Franklin Medium"/>
                  <a:ea typeface="Libre Franklin Medium"/>
                  <a:cs typeface="Libre Franklin Medium"/>
                  <a:sym typeface="Libre Franklin Medium"/>
                </a:rPr>
                <a:t>食品加工科</a:t>
              </a:r>
              <a:endParaRPr/>
            </a:p>
          </p:txBody>
        </p:sp>
        <p:sp>
          <p:nvSpPr>
            <p:cNvPr id="685" name="Google Shape;685;p46"/>
            <p:cNvSpPr/>
            <p:nvPr/>
          </p:nvSpPr>
          <p:spPr>
            <a:xfrm>
              <a:off x="-1210839" y="-115379"/>
              <a:ext cx="6274687" cy="6354209"/>
            </a:xfrm>
            <a:prstGeom prst="blockArc">
              <a:avLst>
                <a:gd fmla="val 17527788" name="adj1"/>
                <a:gd fmla="val 4119114" name="adj2"/>
                <a:gd fmla="val 5750" name="adj3"/>
              </a:avLst>
            </a:prstGeom>
            <a:solidFill>
              <a:srgbClr val="FFC000"/>
            </a:solidFill>
            <a:ln cap="flat" cmpd="sng" w="9525">
              <a:solidFill>
                <a:srgbClr val="FFFF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6"/>
            <p:cNvSpPr/>
            <p:nvPr/>
          </p:nvSpPr>
          <p:spPr>
            <a:xfrm>
              <a:off x="3407494" y="4"/>
              <a:ext cx="1955723" cy="1849997"/>
            </a:xfrm>
            <a:prstGeom prst="ellipse">
              <a:avLst/>
            </a:prstGeom>
            <a:blipFill rotWithShape="1">
              <a:blip r:embed="rId3">
                <a:alphaModFix/>
              </a:blip>
              <a:stretch>
                <a:fillRect b="-19998" l="0" r="0" t="-19998"/>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6"/>
            <p:cNvSpPr/>
            <p:nvPr/>
          </p:nvSpPr>
          <p:spPr>
            <a:xfrm>
              <a:off x="5286425" y="247850"/>
              <a:ext cx="4254126" cy="1375077"/>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6"/>
            <p:cNvSpPr txBox="1"/>
            <p:nvPr/>
          </p:nvSpPr>
          <p:spPr>
            <a:xfrm>
              <a:off x="5286425" y="247850"/>
              <a:ext cx="4254126" cy="1375077"/>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rgbClr val="0000FF"/>
                </a:buClr>
                <a:buSzPts val="2400"/>
                <a:buFont typeface="Libre Franklin Medium"/>
                <a:buNone/>
              </a:pPr>
              <a:r>
                <a:rPr b="1" lang="zh-TW" sz="2400">
                  <a:solidFill>
                    <a:srgbClr val="0000FF"/>
                  </a:solidFill>
                  <a:latin typeface="Libre Franklin Medium"/>
                  <a:ea typeface="Libre Franklin Medium"/>
                  <a:cs typeface="Libre Franklin Medium"/>
                  <a:sym typeface="Libre Franklin Medium"/>
                </a:rPr>
                <a:t>     </a:t>
              </a:r>
              <a:r>
                <a:rPr b="1" lang="zh-TW" sz="2400">
                  <a:solidFill>
                    <a:srgbClr val="CC00CC"/>
                  </a:solidFill>
                  <a:latin typeface="Libre Franklin Medium"/>
                  <a:ea typeface="Libre Franklin Medium"/>
                  <a:cs typeface="Libre Franklin Medium"/>
                  <a:sym typeface="Libre Franklin Medium"/>
                </a:rPr>
                <a:t>師資規劃</a:t>
              </a:r>
              <a:r>
                <a:rPr b="1" lang="zh-TW" sz="2400">
                  <a:solidFill>
                    <a:schemeClr val="dk1"/>
                  </a:solidFill>
                  <a:latin typeface="Libre Franklin Medium"/>
                  <a:ea typeface="Libre Franklin Medium"/>
                  <a:cs typeface="Libre Franklin Medium"/>
                  <a:sym typeface="Libre Franklin Medium"/>
                </a:rPr>
                <a:t>：</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     </a:t>
              </a:r>
              <a:r>
                <a:rPr b="1" lang="zh-TW" sz="2000">
                  <a:solidFill>
                    <a:schemeClr val="dk1"/>
                  </a:solidFill>
                  <a:latin typeface="Libre Franklin Medium"/>
                  <a:ea typeface="Libre Franklin Medium"/>
                  <a:cs typeface="Libre Franklin Medium"/>
                  <a:sym typeface="Libre Franklin Medium"/>
                </a:rPr>
                <a:t>校內合格教師100%具碩士以  </a:t>
              </a:r>
              <a:br>
                <a:rPr b="1" lang="zh-TW" sz="20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      上學位與及多項專業證照。</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689" name="Google Shape;689;p46"/>
            <p:cNvSpPr/>
            <p:nvPr/>
          </p:nvSpPr>
          <p:spPr>
            <a:xfrm>
              <a:off x="3934619" y="2160241"/>
              <a:ext cx="2067876" cy="1898569"/>
            </a:xfrm>
            <a:prstGeom prst="ellipse">
              <a:avLst/>
            </a:prstGeom>
            <a:blipFill rotWithShape="1">
              <a:blip r:embed="rId4">
                <a:alphaModFix/>
              </a:blip>
              <a:stretch>
                <a:fillRect b="0" l="-7998" r="-7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46"/>
            <p:cNvSpPr/>
            <p:nvPr/>
          </p:nvSpPr>
          <p:spPr>
            <a:xfrm>
              <a:off x="6253991" y="1982815"/>
              <a:ext cx="3286560" cy="186253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6"/>
            <p:cNvSpPr txBox="1"/>
            <p:nvPr/>
          </p:nvSpPr>
          <p:spPr>
            <a:xfrm>
              <a:off x="6253991" y="1982815"/>
              <a:ext cx="3286560" cy="1862533"/>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rgbClr val="CC00CC"/>
                </a:buClr>
                <a:buSzPts val="2400"/>
                <a:buFont typeface="Libre Franklin Medium"/>
                <a:buNone/>
              </a:pPr>
              <a:r>
                <a:rPr b="1" lang="zh-TW" sz="2400">
                  <a:solidFill>
                    <a:srgbClr val="CC00CC"/>
                  </a:solidFill>
                  <a:latin typeface="Libre Franklin Medium"/>
                  <a:ea typeface="Libre Franklin Medium"/>
                  <a:cs typeface="Libre Franklin Medium"/>
                  <a:sym typeface="Libre Franklin Medium"/>
                </a:rPr>
                <a:t>設備資源提供</a:t>
              </a:r>
              <a:r>
                <a:rPr b="1" lang="zh-TW" sz="2400">
                  <a:solidFill>
                    <a:schemeClr val="dk1"/>
                  </a:solidFill>
                  <a:latin typeface="Libre Franklin Medium"/>
                  <a:ea typeface="Libre Franklin Medium"/>
                  <a:cs typeface="Libre Franklin Medium"/>
                  <a:sym typeface="Libre Franklin Medium"/>
                </a:rPr>
                <a:t>：</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食品科館、</a:t>
              </a:r>
              <a:r>
                <a:rPr b="1" lang="zh-TW" sz="2000">
                  <a:solidFill>
                    <a:srgbClr val="0000FF"/>
                  </a:solidFill>
                  <a:latin typeface="Libre Franklin Medium"/>
                  <a:ea typeface="Libre Franklin Medium"/>
                  <a:cs typeface="Libre Franklin Medium"/>
                  <a:sym typeface="Libre Franklin Medium"/>
                </a:rPr>
                <a:t>丙級證照國家檢定考場</a:t>
              </a:r>
              <a:r>
                <a:rPr b="1" lang="zh-TW" sz="2000">
                  <a:solidFill>
                    <a:schemeClr val="dk1"/>
                  </a:solidFill>
                  <a:latin typeface="Libre Franklin Medium"/>
                  <a:ea typeface="Libre Franklin Medium"/>
                  <a:cs typeface="Libre Franklin Medium"/>
                  <a:sym typeface="Libre Franklin Medium"/>
                </a:rPr>
                <a:t>(</a:t>
              </a:r>
              <a:r>
                <a:rPr b="1" lang="zh-TW" sz="2000">
                  <a:solidFill>
                    <a:srgbClr val="CC00CC"/>
                  </a:solidFill>
                  <a:latin typeface="Libre Franklin Medium"/>
                  <a:ea typeface="Libre Franklin Medium"/>
                  <a:cs typeface="Libre Franklin Medium"/>
                  <a:sym typeface="Libre Franklin Medium"/>
                </a:rPr>
                <a:t>烘焙食品及食品檢析</a:t>
              </a:r>
              <a:r>
                <a:rPr b="1" lang="zh-TW" sz="2000">
                  <a:solidFill>
                    <a:schemeClr val="dk1"/>
                  </a:solidFill>
                  <a:latin typeface="Libre Franklin Medium"/>
                  <a:ea typeface="Libre Franklin Medium"/>
                  <a:cs typeface="Libre Franklin Medium"/>
                  <a:sym typeface="Libre Franklin Medium"/>
                </a:rPr>
                <a:t>)、食品加工實習教室、微生物實驗室、化學實驗室、專業教室等。</a:t>
              </a:r>
              <a:endParaRPr sz="1100">
                <a:solidFill>
                  <a:schemeClr val="dk1"/>
                </a:solidFill>
                <a:latin typeface="Libre Franklin Medium"/>
                <a:ea typeface="Libre Franklin Medium"/>
                <a:cs typeface="Libre Franklin Medium"/>
                <a:sym typeface="Libre Franklin Medium"/>
              </a:endParaRPr>
            </a:p>
          </p:txBody>
        </p:sp>
        <p:sp>
          <p:nvSpPr>
            <p:cNvPr id="692" name="Google Shape;692;p46"/>
            <p:cNvSpPr/>
            <p:nvPr/>
          </p:nvSpPr>
          <p:spPr>
            <a:xfrm>
              <a:off x="3456387" y="4138709"/>
              <a:ext cx="2148004" cy="1728058"/>
            </a:xfrm>
            <a:prstGeom prst="ellipse">
              <a:avLst/>
            </a:prstGeom>
            <a:blipFill rotWithShape="1">
              <a:blip r:embed="rId5">
                <a:alphaModFix/>
              </a:blip>
              <a:stretch>
                <a:fillRect b="0" l="-20998" r="-20998"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46"/>
            <p:cNvSpPr/>
            <p:nvPr/>
          </p:nvSpPr>
          <p:spPr>
            <a:xfrm>
              <a:off x="6017499" y="4177899"/>
              <a:ext cx="3523052" cy="171615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46"/>
            <p:cNvSpPr txBox="1"/>
            <p:nvPr/>
          </p:nvSpPr>
          <p:spPr>
            <a:xfrm>
              <a:off x="6017499" y="4177899"/>
              <a:ext cx="3523052" cy="1716150"/>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rgbClr val="CC00CC"/>
                </a:buClr>
                <a:buSzPts val="2400"/>
                <a:buFont typeface="Libre Franklin Medium"/>
                <a:buNone/>
              </a:pPr>
              <a:r>
                <a:rPr b="1" lang="zh-TW" sz="2400">
                  <a:solidFill>
                    <a:srgbClr val="CC00CC"/>
                  </a:solidFill>
                  <a:latin typeface="Libre Franklin Medium"/>
                  <a:ea typeface="Libre Franklin Medium"/>
                  <a:cs typeface="Libre Franklin Medium"/>
                  <a:sym typeface="Libre Franklin Medium"/>
                </a:rPr>
                <a:t>教學資源多元化</a:t>
              </a:r>
              <a:r>
                <a:rPr b="1" lang="zh-TW" sz="2400">
                  <a:solidFill>
                    <a:schemeClr val="dk1"/>
                  </a:solidFill>
                  <a:latin typeface="Libre Franklin Medium"/>
                  <a:ea typeface="Libre Franklin Medium"/>
                  <a:cs typeface="Libre Franklin Medium"/>
                  <a:sym typeface="Libre Franklin Medium"/>
                </a:rPr>
                <a:t>：</a:t>
              </a:r>
              <a:br>
                <a:rPr b="1" lang="zh-TW" sz="24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就業導向專班計畫</a:t>
              </a: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dk1"/>
                </a:buClr>
                <a:buSzPts val="1800"/>
                <a:buFont typeface="Libre Franklin Medium"/>
                <a:buNone/>
              </a:pPr>
              <a:r>
                <a:rPr b="1" lang="zh-TW" sz="1800">
                  <a:solidFill>
                    <a:schemeClr val="dk1"/>
                  </a:solidFill>
                  <a:latin typeface="Libre Franklin Medium"/>
                  <a:ea typeface="Libre Franklin Medium"/>
                  <a:cs typeface="Libre Franklin Medium"/>
                  <a:sym typeface="Libre Franklin Medium"/>
                </a:rPr>
                <a:t>業界實習與職場體驗計畫</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提升實習實作能力計畫</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業師協同教學計畫</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宜昌國中職業試探中心</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695" name="Google Shape;695;p46"/>
          <p:cNvPicPr preferRelativeResize="0"/>
          <p:nvPr/>
        </p:nvPicPr>
        <p:blipFill rotWithShape="1">
          <a:blip r:embed="rId6">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696" name="Google Shape;696;p46"/>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grpSp>
        <p:nvGrpSpPr>
          <p:cNvPr id="701" name="Google Shape;701;p47"/>
          <p:cNvGrpSpPr/>
          <p:nvPr/>
        </p:nvGrpSpPr>
        <p:grpSpPr>
          <a:xfrm>
            <a:off x="316321" y="1156730"/>
            <a:ext cx="8569196" cy="4577226"/>
            <a:chOff x="-6963" y="311021"/>
            <a:chExt cx="8569196" cy="4577226"/>
          </a:xfrm>
        </p:grpSpPr>
        <p:sp>
          <p:nvSpPr>
            <p:cNvPr id="702" name="Google Shape;702;p47"/>
            <p:cNvSpPr/>
            <p:nvPr/>
          </p:nvSpPr>
          <p:spPr>
            <a:xfrm>
              <a:off x="1721481" y="3133829"/>
              <a:ext cx="1742123" cy="1753722"/>
            </a:xfrm>
            <a:prstGeom prst="hexagon">
              <a:avLst>
                <a:gd fmla="val 25000" name="adj"/>
                <a:gd fmla="val 115470" name="vf"/>
              </a:avLst>
            </a:prstGeom>
            <a:gradFill>
              <a:gsLst>
                <a:gs pos="0">
                  <a:srgbClr val="FF9C7B"/>
                </a:gs>
                <a:gs pos="35000">
                  <a:srgbClr val="FFB6A1"/>
                </a:gs>
                <a:gs pos="100000">
                  <a:srgbClr val="FFE2D7"/>
                </a:gs>
              </a:gsLst>
              <a:lin ang="16200000" scaled="0"/>
            </a:gradFill>
            <a:ln cap="flat" cmpd="sng" w="9525">
              <a:solidFill>
                <a:srgbClr val="F7691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47"/>
            <p:cNvSpPr txBox="1"/>
            <p:nvPr/>
          </p:nvSpPr>
          <p:spPr>
            <a:xfrm>
              <a:off x="2011835" y="3426116"/>
              <a:ext cx="1161415" cy="1169148"/>
            </a:xfrm>
            <a:prstGeom prst="rect">
              <a:avLst/>
            </a:prstGeom>
            <a:noFill/>
            <a:ln>
              <a:noFill/>
            </a:ln>
          </p:spPr>
          <p:txBody>
            <a:bodyPr anchorCtr="0" anchor="ctr" bIns="27925" lIns="0" spcFirstLastPara="1" rIns="0" wrap="square" tIns="27925">
              <a:noAutofit/>
            </a:bodyPr>
            <a:lstStyle/>
            <a:p>
              <a:pPr indent="0" lvl="0" marL="0" marR="0" rtl="0" algn="ctr">
                <a:lnSpc>
                  <a:spcPct val="163636"/>
                </a:lnSpc>
                <a:spcBef>
                  <a:spcPts val="0"/>
                </a:spcBef>
                <a:spcAft>
                  <a:spcPts val="0"/>
                </a:spcAft>
                <a:buClr>
                  <a:schemeClr val="dk1"/>
                </a:buClr>
                <a:buSzPts val="2200"/>
                <a:buFont typeface="Libre Franklin"/>
                <a:buNone/>
              </a:pPr>
              <a:r>
                <a:t/>
              </a:r>
              <a:endParaRPr b="1" sz="2200">
                <a:solidFill>
                  <a:schemeClr val="dk1"/>
                </a:solidFill>
                <a:latin typeface="Libre Franklin Medium"/>
                <a:ea typeface="Libre Franklin Medium"/>
                <a:cs typeface="Libre Franklin Medium"/>
                <a:sym typeface="Libre Franklin Medium"/>
              </a:endParaRPr>
            </a:p>
            <a:p>
              <a:pPr indent="0" lvl="0" marL="0" marR="0" rtl="0" algn="ctr">
                <a:lnSpc>
                  <a:spcPct val="163636"/>
                </a:lnSpc>
                <a:spcBef>
                  <a:spcPts val="0"/>
                </a:spcBef>
                <a:spcAft>
                  <a:spcPts val="0"/>
                </a:spcAft>
                <a:buClr>
                  <a:schemeClr val="dk1"/>
                </a:buClr>
                <a:buSzPts val="2200"/>
                <a:buFont typeface="Libre Franklin Medium"/>
                <a:buNone/>
              </a:pPr>
              <a:r>
                <a:rPr b="1" lang="zh-TW" sz="2200">
                  <a:solidFill>
                    <a:schemeClr val="dk1"/>
                  </a:solidFill>
                  <a:latin typeface="Libre Franklin Medium"/>
                  <a:ea typeface="Libre Franklin Medium"/>
                  <a:cs typeface="Libre Franklin Medium"/>
                  <a:sym typeface="Libre Franklin Medium"/>
                </a:rPr>
                <a:t>創意料理ⅠⅡ</a:t>
              </a:r>
              <a:endParaRPr sz="2200">
                <a:solidFill>
                  <a:schemeClr val="dk1"/>
                </a:solidFill>
                <a:latin typeface="Libre Franklin Medium"/>
                <a:ea typeface="Libre Franklin Medium"/>
                <a:cs typeface="Libre Franklin Medium"/>
                <a:sym typeface="Libre Franklin Medium"/>
              </a:endParaRPr>
            </a:p>
            <a:p>
              <a:pPr indent="0" lvl="0" marL="0" marR="0" rtl="0" algn="ctr">
                <a:lnSpc>
                  <a:spcPct val="163636"/>
                </a:lnSpc>
                <a:spcBef>
                  <a:spcPts val="0"/>
                </a:spcBef>
                <a:spcAft>
                  <a:spcPts val="0"/>
                </a:spcAft>
                <a:buClr>
                  <a:schemeClr val="dk1"/>
                </a:buClr>
                <a:buSzPts val="2200"/>
                <a:buFont typeface="Libre Franklin"/>
                <a:buNone/>
              </a:pPr>
              <a:r>
                <a:t/>
              </a:r>
              <a:endParaRPr b="1" sz="2200">
                <a:solidFill>
                  <a:schemeClr val="dk1"/>
                </a:solidFill>
                <a:latin typeface="Libre Franklin Medium"/>
                <a:ea typeface="Libre Franklin Medium"/>
                <a:cs typeface="Libre Franklin Medium"/>
                <a:sym typeface="Libre Franklin Medium"/>
              </a:endParaRPr>
            </a:p>
          </p:txBody>
        </p:sp>
        <p:sp>
          <p:nvSpPr>
            <p:cNvPr id="704" name="Google Shape;704;p47"/>
            <p:cNvSpPr/>
            <p:nvPr/>
          </p:nvSpPr>
          <p:spPr>
            <a:xfrm>
              <a:off x="1755416" y="4014972"/>
              <a:ext cx="233748" cy="201564"/>
            </a:xfrm>
            <a:prstGeom prst="hexagon">
              <a:avLst>
                <a:gd fmla="val 25000" name="adj"/>
                <a:gd fmla="val 115470" name="vf"/>
              </a:avLst>
            </a:prstGeom>
            <a:solidFill>
              <a:schemeClr val="lt1"/>
            </a:solidFill>
            <a:ln cap="flat" cmpd="sng" w="9525">
              <a:solidFill>
                <a:srgbClr val="F769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47"/>
            <p:cNvSpPr/>
            <p:nvPr/>
          </p:nvSpPr>
          <p:spPr>
            <a:xfrm>
              <a:off x="-6963" y="2287061"/>
              <a:ext cx="2002302" cy="1718745"/>
            </a:xfrm>
            <a:prstGeom prst="hexagon">
              <a:avLst>
                <a:gd fmla="val 25000" name="adj"/>
                <a:gd fmla="val 115470" name="vf"/>
              </a:avLst>
            </a:prstGeom>
            <a:blipFill rotWithShape="1">
              <a:blip r:embed="rId3">
                <a:alphaModFix/>
              </a:blip>
              <a:stretch>
                <a:fillRect b="0" l="-22999" r="-22999" t="0"/>
              </a:stretch>
            </a:blipFill>
            <a:ln cap="flat" cmpd="sng" w="9525">
              <a:solidFill>
                <a:srgbClr val="F7691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47"/>
            <p:cNvSpPr/>
            <p:nvPr/>
          </p:nvSpPr>
          <p:spPr>
            <a:xfrm>
              <a:off x="1348781" y="3801604"/>
              <a:ext cx="233748" cy="201564"/>
            </a:xfrm>
            <a:prstGeom prst="hexagon">
              <a:avLst>
                <a:gd fmla="val 25000" name="adj"/>
                <a:gd fmla="val 115470" name="vf"/>
              </a:avLst>
            </a:prstGeom>
            <a:solidFill>
              <a:schemeClr val="lt1"/>
            </a:solidFill>
            <a:ln cap="flat" cmpd="sng" w="9525">
              <a:solidFill>
                <a:srgbClr val="F6C31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47"/>
            <p:cNvSpPr/>
            <p:nvPr/>
          </p:nvSpPr>
          <p:spPr>
            <a:xfrm>
              <a:off x="3161633" y="2336681"/>
              <a:ext cx="2002302" cy="1481627"/>
            </a:xfrm>
            <a:prstGeom prst="hexagon">
              <a:avLst>
                <a:gd fmla="val 25000" name="adj"/>
                <a:gd fmla="val 115470" name="vf"/>
              </a:avLst>
            </a:prstGeom>
            <a:gradFill>
              <a:gsLst>
                <a:gs pos="0">
                  <a:srgbClr val="D6FF79"/>
                </a:gs>
                <a:gs pos="35000">
                  <a:srgbClr val="E1FFA1"/>
                </a:gs>
                <a:gs pos="100000">
                  <a:srgbClr val="F0FFD7"/>
                </a:gs>
              </a:gsLst>
              <a:lin ang="16200000" scaled="0"/>
            </a:gradFill>
            <a:ln cap="flat" cmpd="sng" w="9525">
              <a:solidFill>
                <a:srgbClr val="A9F60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7"/>
            <p:cNvSpPr txBox="1"/>
            <p:nvPr/>
          </p:nvSpPr>
          <p:spPr>
            <a:xfrm>
              <a:off x="3451960" y="2551512"/>
              <a:ext cx="1421648" cy="1051965"/>
            </a:xfrm>
            <a:prstGeom prst="rect">
              <a:avLst/>
            </a:prstGeom>
            <a:noFill/>
            <a:ln>
              <a:noFill/>
            </a:ln>
          </p:spPr>
          <p:txBody>
            <a:bodyPr anchorCtr="0" anchor="ctr" bIns="30475" lIns="0" spcFirstLastPara="1" rIns="0" wrap="square" tIns="30475">
              <a:noAutofit/>
            </a:bodyPr>
            <a:lstStyle/>
            <a:p>
              <a:pPr indent="0" lvl="0" marL="0" marR="0" rtl="0" algn="ctr">
                <a:lnSpc>
                  <a:spcPct val="15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食品加工   實   習</a:t>
              </a:r>
              <a:endParaRPr/>
            </a:p>
          </p:txBody>
        </p:sp>
        <p:sp>
          <p:nvSpPr>
            <p:cNvPr id="709" name="Google Shape;709;p47"/>
            <p:cNvSpPr/>
            <p:nvPr/>
          </p:nvSpPr>
          <p:spPr>
            <a:xfrm>
              <a:off x="4762398" y="3786623"/>
              <a:ext cx="233748" cy="201564"/>
            </a:xfrm>
            <a:prstGeom prst="hexagon">
              <a:avLst>
                <a:gd fmla="val 25000" name="adj"/>
                <a:gd fmla="val 115470" name="vf"/>
              </a:avLst>
            </a:prstGeom>
            <a:solidFill>
              <a:schemeClr val="lt1"/>
            </a:solidFill>
            <a:ln cap="flat" cmpd="sng" w="9525">
              <a:solidFill>
                <a:srgbClr val="CAF60C"/>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7"/>
            <p:cNvSpPr/>
            <p:nvPr/>
          </p:nvSpPr>
          <p:spPr>
            <a:xfrm>
              <a:off x="4817823" y="3121738"/>
              <a:ext cx="2002302" cy="1766509"/>
            </a:xfrm>
            <a:prstGeom prst="hexagon">
              <a:avLst>
                <a:gd fmla="val 25000" name="adj"/>
                <a:gd fmla="val 115470" name="vf"/>
              </a:avLst>
            </a:prstGeom>
            <a:blipFill rotWithShape="1">
              <a:blip r:embed="rId4">
                <a:alphaModFix/>
              </a:blip>
              <a:stretch>
                <a:fillRect b="0" l="-16997" r="-16998" t="0"/>
              </a:stretch>
            </a:blipFill>
            <a:ln cap="flat" cmpd="sng" w="9525">
              <a:solidFill>
                <a:srgbClr val="A9F6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7"/>
            <p:cNvSpPr/>
            <p:nvPr/>
          </p:nvSpPr>
          <p:spPr>
            <a:xfrm>
              <a:off x="5143453" y="4022690"/>
              <a:ext cx="233748" cy="201564"/>
            </a:xfrm>
            <a:prstGeom prst="hexagon">
              <a:avLst>
                <a:gd fmla="val 25000" name="adj"/>
                <a:gd fmla="val 115470" name="vf"/>
              </a:avLst>
            </a:prstGeom>
            <a:solidFill>
              <a:schemeClr val="lt1"/>
            </a:solidFill>
            <a:ln cap="flat" cmpd="sng" w="9525">
              <a:solidFill>
                <a:srgbClr val="65F209"/>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7"/>
            <p:cNvSpPr/>
            <p:nvPr/>
          </p:nvSpPr>
          <p:spPr>
            <a:xfrm>
              <a:off x="1649469" y="1544593"/>
              <a:ext cx="1714231" cy="1418704"/>
            </a:xfrm>
            <a:prstGeom prst="hexagon">
              <a:avLst>
                <a:gd fmla="val 25000" name="adj"/>
                <a:gd fmla="val 115470" name="vf"/>
              </a:avLst>
            </a:prstGeom>
            <a:gradFill>
              <a:gsLst>
                <a:gs pos="0">
                  <a:srgbClr val="81FF93"/>
                </a:gs>
                <a:gs pos="35000">
                  <a:srgbClr val="A8FFB1"/>
                </a:gs>
                <a:gs pos="100000">
                  <a:srgbClr val="DBFFDF"/>
                </a:gs>
              </a:gsLst>
              <a:lin ang="16200000" scaled="0"/>
            </a:gradFill>
            <a:ln cap="flat" cmpd="sng" w="9525">
              <a:solidFill>
                <a:srgbClr val="09E64A"/>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7"/>
            <p:cNvSpPr txBox="1"/>
            <p:nvPr/>
          </p:nvSpPr>
          <p:spPr>
            <a:xfrm>
              <a:off x="1910547" y="1760662"/>
              <a:ext cx="1192075" cy="986566"/>
            </a:xfrm>
            <a:prstGeom prst="rect">
              <a:avLst/>
            </a:prstGeom>
            <a:noFill/>
            <a:ln>
              <a:noFill/>
            </a:ln>
          </p:spPr>
          <p:txBody>
            <a:bodyPr anchorCtr="0" anchor="ctr" bIns="27925" lIns="0" spcFirstLastPara="1" rIns="0" wrap="square" tIns="27925">
              <a:noAutofit/>
            </a:bodyPr>
            <a:lstStyle/>
            <a:p>
              <a:pPr indent="0" lvl="0" marL="0" marR="0" rtl="0" algn="ctr">
                <a:lnSpc>
                  <a:spcPct val="172727"/>
                </a:lnSpc>
                <a:spcBef>
                  <a:spcPts val="0"/>
                </a:spcBef>
                <a:spcAft>
                  <a:spcPts val="0"/>
                </a:spcAft>
                <a:buClr>
                  <a:schemeClr val="dk1"/>
                </a:buClr>
                <a:buSzPts val="2200"/>
                <a:buFont typeface="Libre Franklin Medium"/>
                <a:buNone/>
              </a:pPr>
              <a:r>
                <a:rPr b="1" lang="zh-TW" sz="2200">
                  <a:solidFill>
                    <a:schemeClr val="dk1"/>
                  </a:solidFill>
                  <a:latin typeface="Libre Franklin Medium"/>
                  <a:ea typeface="Libre Franklin Medium"/>
                  <a:cs typeface="Libre Franklin Medium"/>
                  <a:sym typeface="Libre Franklin Medium"/>
                </a:rPr>
                <a:t>烘焙食品 加工實習</a:t>
              </a:r>
              <a:endParaRPr/>
            </a:p>
          </p:txBody>
        </p:sp>
        <p:sp>
          <p:nvSpPr>
            <p:cNvPr id="714" name="Google Shape;714;p47"/>
            <p:cNvSpPr/>
            <p:nvPr/>
          </p:nvSpPr>
          <p:spPr>
            <a:xfrm>
              <a:off x="3055589" y="1417333"/>
              <a:ext cx="233748" cy="201564"/>
            </a:xfrm>
            <a:prstGeom prst="hexagon">
              <a:avLst>
                <a:gd fmla="val 25000" name="adj"/>
                <a:gd fmla="val 115470" name="vf"/>
              </a:avLst>
            </a:prstGeom>
            <a:solidFill>
              <a:schemeClr val="lt1"/>
            </a:solidFill>
            <a:ln cap="flat" cmpd="sng" w="9525">
              <a:solidFill>
                <a:srgbClr val="09EB0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7"/>
            <p:cNvSpPr/>
            <p:nvPr/>
          </p:nvSpPr>
          <p:spPr>
            <a:xfrm>
              <a:off x="3029931" y="311021"/>
              <a:ext cx="2147929" cy="1881648"/>
            </a:xfrm>
            <a:prstGeom prst="hexagon">
              <a:avLst>
                <a:gd fmla="val 25000" name="adj"/>
                <a:gd fmla="val 115470" name="vf"/>
              </a:avLst>
            </a:prstGeom>
            <a:blipFill rotWithShape="1">
              <a:blip r:embed="rId5">
                <a:alphaModFix/>
              </a:blip>
              <a:stretch>
                <a:fillRect b="0" l="-5999" r="-5998" t="0"/>
              </a:stretch>
            </a:blipFill>
            <a:ln cap="flat" cmpd="sng" w="9525">
              <a:solidFill>
                <a:srgbClr val="09E64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7"/>
            <p:cNvSpPr/>
            <p:nvPr/>
          </p:nvSpPr>
          <p:spPr>
            <a:xfrm>
              <a:off x="3436644" y="1196247"/>
              <a:ext cx="233748" cy="201564"/>
            </a:xfrm>
            <a:prstGeom prst="hexagon">
              <a:avLst>
                <a:gd fmla="val 25000" name="adj"/>
                <a:gd fmla="val 115470" name="vf"/>
              </a:avLst>
            </a:prstGeom>
            <a:solidFill>
              <a:schemeClr val="lt1"/>
            </a:solidFill>
            <a:ln cap="flat" cmpd="sng" w="9525">
              <a:solidFill>
                <a:srgbClr val="09E46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7"/>
            <p:cNvSpPr/>
            <p:nvPr/>
          </p:nvSpPr>
          <p:spPr>
            <a:xfrm>
              <a:off x="4889826" y="1544594"/>
              <a:ext cx="2002302" cy="1467087"/>
            </a:xfrm>
            <a:prstGeom prst="hexagon">
              <a:avLst>
                <a:gd fmla="val 25000" name="adj"/>
                <a:gd fmla="val 115470" name="vf"/>
              </a:avLst>
            </a:prstGeom>
            <a:gradFill>
              <a:gsLst>
                <a:gs pos="0">
                  <a:srgbClr val="89DAFF"/>
                </a:gs>
                <a:gs pos="35000">
                  <a:srgbClr val="ADE4FF"/>
                </a:gs>
                <a:gs pos="100000">
                  <a:srgbClr val="DEF3FF"/>
                </a:gs>
              </a:gsLst>
              <a:lin ang="16200000" scaled="0"/>
            </a:gradFill>
            <a:ln cap="flat" cmpd="sng" w="9525">
              <a:solidFill>
                <a:srgbClr val="099ED5"/>
              </a:solidFill>
              <a:prstDash val="solid"/>
              <a:round/>
              <a:headEnd len="sm" w="sm" type="none"/>
              <a:tailEnd len="sm" w="sm" type="none"/>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47"/>
            <p:cNvSpPr txBox="1"/>
            <p:nvPr/>
          </p:nvSpPr>
          <p:spPr>
            <a:xfrm>
              <a:off x="5178942" y="1756429"/>
              <a:ext cx="1424070" cy="1043417"/>
            </a:xfrm>
            <a:prstGeom prst="rect">
              <a:avLst/>
            </a:prstGeom>
            <a:noFill/>
            <a:ln>
              <a:noFill/>
            </a:ln>
          </p:spPr>
          <p:txBody>
            <a:bodyPr anchorCtr="0" anchor="ctr" bIns="30475" lIns="0" spcFirstLastPara="1" rIns="0" wrap="square" tIns="30475">
              <a:noAutofit/>
            </a:bodyPr>
            <a:lstStyle/>
            <a:p>
              <a:pPr indent="0" lvl="0" marL="0" marR="0" rtl="0" algn="ctr">
                <a:lnSpc>
                  <a:spcPct val="179166"/>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食品檢驗  分     析</a:t>
              </a:r>
              <a:endParaRPr/>
            </a:p>
          </p:txBody>
        </p:sp>
        <p:sp>
          <p:nvSpPr>
            <p:cNvPr id="719" name="Google Shape;719;p47"/>
            <p:cNvSpPr/>
            <p:nvPr/>
          </p:nvSpPr>
          <p:spPr>
            <a:xfrm>
              <a:off x="6819389" y="2137789"/>
              <a:ext cx="233748" cy="201564"/>
            </a:xfrm>
            <a:prstGeom prst="hexagon">
              <a:avLst>
                <a:gd fmla="val 25000" name="adj"/>
                <a:gd fmla="val 115470" name="vf"/>
              </a:avLst>
            </a:prstGeom>
            <a:solidFill>
              <a:schemeClr val="lt1"/>
            </a:solidFill>
            <a:ln cap="flat" cmpd="sng" w="9525">
              <a:solidFill>
                <a:srgbClr val="09DCB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7"/>
            <p:cNvSpPr/>
            <p:nvPr/>
          </p:nvSpPr>
          <p:spPr>
            <a:xfrm>
              <a:off x="6532079" y="2336689"/>
              <a:ext cx="2030154" cy="1718745"/>
            </a:xfrm>
            <a:prstGeom prst="hexagon">
              <a:avLst>
                <a:gd fmla="val 25000" name="adj"/>
                <a:gd fmla="val 115470" name="vf"/>
              </a:avLst>
            </a:prstGeom>
            <a:blipFill rotWithShape="1">
              <a:blip r:embed="rId6">
                <a:alphaModFix/>
              </a:blip>
              <a:stretch>
                <a:fillRect b="-3999" l="0" r="0" t="-3999"/>
              </a:stretch>
            </a:blipFill>
            <a:ln cap="flat" cmpd="sng" w="9525">
              <a:solidFill>
                <a:srgbClr val="099E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7"/>
            <p:cNvSpPr/>
            <p:nvPr/>
          </p:nvSpPr>
          <p:spPr>
            <a:xfrm>
              <a:off x="7215439" y="2354335"/>
              <a:ext cx="233748" cy="201564"/>
            </a:xfrm>
            <a:prstGeom prst="hexagon">
              <a:avLst>
                <a:gd fmla="val 25000" name="adj"/>
                <a:gd fmla="val 115470" name="vf"/>
              </a:avLst>
            </a:prstGeom>
            <a:solidFill>
              <a:schemeClr val="lt1"/>
            </a:solidFill>
            <a:ln cap="flat" cmpd="sng" w="9525">
              <a:solidFill>
                <a:srgbClr val="099ED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722" name="Google Shape;722;p47"/>
          <p:cNvPicPr preferRelativeResize="0"/>
          <p:nvPr/>
        </p:nvPicPr>
        <p:blipFill rotWithShape="1">
          <a:blip r:embed="rId7">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723" name="Google Shape;723;p47"/>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sp>
        <p:nvSpPr>
          <p:cNvPr id="728" name="Google Shape;728;p48"/>
          <p:cNvSpPr txBox="1"/>
          <p:nvPr/>
        </p:nvSpPr>
        <p:spPr>
          <a:xfrm>
            <a:off x="647581" y="1239448"/>
            <a:ext cx="8316416" cy="5715004"/>
          </a:xfrm>
          <a:prstGeom prst="rect">
            <a:avLst/>
          </a:prstGeom>
          <a:noFill/>
          <a:ln>
            <a:noFill/>
          </a:ln>
        </p:spPr>
        <p:txBody>
          <a:bodyPr anchorCtr="0" anchor="t" bIns="45700" lIns="91425" spcFirstLastPara="1" rIns="91425" wrap="square" tIns="45700">
            <a:normAutofit/>
          </a:bodyPr>
          <a:lstStyle/>
          <a:p>
            <a:pPr indent="-457200" lvl="0" marL="457200" marR="0" rtl="0" algn="l">
              <a:spcBef>
                <a:spcPts val="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招生方式：</a:t>
            </a:r>
            <a:r>
              <a:rPr b="1" lang="zh-TW" sz="2400">
                <a:solidFill>
                  <a:schemeClr val="dk1"/>
                </a:solidFill>
                <a:latin typeface="Libre Franklin Medium"/>
                <a:ea typeface="Libre Franklin Medium"/>
                <a:cs typeface="Libre Franklin Medium"/>
                <a:sym typeface="Libre Franklin Medium"/>
              </a:rPr>
              <a:t>採</a:t>
            </a:r>
            <a:r>
              <a:rPr b="1" lang="zh-TW" sz="2400" u="sng">
                <a:solidFill>
                  <a:schemeClr val="dk1"/>
                </a:solidFill>
                <a:latin typeface="Libre Franklin Medium"/>
                <a:ea typeface="Libre Franklin Medium"/>
                <a:cs typeface="Libre Franklin Medium"/>
                <a:sym typeface="Libre Franklin Medium"/>
              </a:rPr>
              <a:t>單獨辦理</a:t>
            </a:r>
            <a:endParaRPr b="1" sz="2400" u="sng">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招生區範圍：</a:t>
            </a:r>
            <a:r>
              <a:rPr b="1" lang="zh-TW" sz="2400" u="sng">
                <a:solidFill>
                  <a:schemeClr val="dk1"/>
                </a:solidFill>
                <a:latin typeface="Libre Franklin Medium"/>
                <a:ea typeface="Libre Franklin Medium"/>
                <a:cs typeface="Libre Franklin Medium"/>
                <a:sym typeface="Libre Franklin Medium"/>
              </a:rPr>
              <a:t>不限    </a:t>
            </a:r>
            <a:endParaRPr b="1" sz="2400" u="sng">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招生名額：食品加工科</a:t>
            </a:r>
            <a:endParaRPr b="1" sz="2400">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命題單位：</a:t>
            </a:r>
            <a:r>
              <a:rPr b="1" lang="zh-TW" sz="2400">
                <a:solidFill>
                  <a:schemeClr val="dk1"/>
                </a:solidFill>
                <a:latin typeface="Libre Franklin Medium"/>
                <a:ea typeface="Libre Franklin Medium"/>
                <a:cs typeface="Libre Franklin Medium"/>
                <a:sym typeface="Libre Franklin Medium"/>
              </a:rPr>
              <a:t>校內籌組</a:t>
            </a:r>
            <a:r>
              <a:rPr b="1" lang="zh-TW" sz="2400" u="sng">
                <a:solidFill>
                  <a:schemeClr val="dk1"/>
                </a:solidFill>
                <a:latin typeface="Libre Franklin Medium"/>
                <a:ea typeface="Libre Franklin Medium"/>
                <a:cs typeface="Libre Franklin Medium"/>
                <a:sym typeface="Libre Franklin Medium"/>
              </a:rPr>
              <a:t>命題委員會</a:t>
            </a:r>
            <a:r>
              <a:rPr b="1" lang="zh-TW" sz="2400">
                <a:solidFill>
                  <a:schemeClr val="dk1"/>
                </a:solidFill>
                <a:latin typeface="Libre Franklin Medium"/>
                <a:ea typeface="Libre Franklin Medium"/>
                <a:cs typeface="Libre Franklin Medium"/>
                <a:sym typeface="Libre Franklin Medium"/>
              </a:rPr>
              <a:t>命題</a:t>
            </a:r>
            <a:endParaRPr b="1" sz="2400">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rgbClr val="652603"/>
              </a:buClr>
              <a:buSzPts val="2400"/>
              <a:buFont typeface="Libre Franklin Medium"/>
              <a:buAutoNum type="arabicPeriod"/>
            </a:pPr>
            <a:r>
              <a:rPr b="1" lang="zh-TW" sz="2400">
                <a:solidFill>
                  <a:srgbClr val="652603"/>
                </a:solidFill>
                <a:latin typeface="Libre Franklin Medium"/>
                <a:ea typeface="Libre Franklin Medium"/>
                <a:cs typeface="Libre Franklin Medium"/>
                <a:sym typeface="Libre Franklin Medium"/>
              </a:rPr>
              <a:t>     錄取門檻：</a:t>
            </a:r>
            <a:r>
              <a:rPr b="1" lang="zh-TW" sz="2400">
                <a:solidFill>
                  <a:schemeClr val="dk1"/>
                </a:solidFill>
                <a:latin typeface="Libre Franklin Medium"/>
                <a:ea typeface="Libre Franklin Medium"/>
                <a:cs typeface="Libre Franklin Medium"/>
                <a:sym typeface="Libre Franklin Medium"/>
              </a:rPr>
              <a:t>不參採教育會考成績。</a:t>
            </a:r>
            <a:endParaRPr b="1" sz="2400">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錄取方式：</a:t>
            </a:r>
            <a:r>
              <a:rPr b="1" lang="zh-TW" sz="2400">
                <a:solidFill>
                  <a:schemeClr val="dk1"/>
                </a:solidFill>
                <a:latin typeface="Libre Franklin Medium"/>
                <a:ea typeface="Libre Franklin Medium"/>
                <a:cs typeface="Libre Franklin Medium"/>
                <a:sym typeface="Libre Franklin Medium"/>
              </a:rPr>
              <a:t>依</a:t>
            </a:r>
            <a:r>
              <a:rPr b="1" lang="zh-TW" sz="2400" u="sng">
                <a:solidFill>
                  <a:schemeClr val="dk1"/>
                </a:solidFill>
                <a:latin typeface="Libre Franklin Medium"/>
                <a:ea typeface="Libre Franklin Medium"/>
                <a:cs typeface="Libre Franklin Medium"/>
                <a:sym typeface="Libre Franklin Medium"/>
              </a:rPr>
              <a:t>總成績高低</a:t>
            </a:r>
            <a:r>
              <a:rPr b="1" lang="zh-TW" sz="2400">
                <a:solidFill>
                  <a:schemeClr val="dk1"/>
                </a:solidFill>
                <a:latin typeface="Libre Franklin Medium"/>
                <a:ea typeface="Libre Franklin Medium"/>
                <a:cs typeface="Libre Franklin Medium"/>
                <a:sym typeface="Libre Franklin Medium"/>
              </a:rPr>
              <a:t>，</a:t>
            </a:r>
            <a:r>
              <a:rPr b="1" lang="zh-TW" sz="2400" u="sng">
                <a:solidFill>
                  <a:schemeClr val="dk1"/>
                </a:solidFill>
                <a:latin typeface="Libre Franklin Medium"/>
                <a:ea typeface="Libre Franklin Medium"/>
                <a:cs typeface="Libre Franklin Medium"/>
                <a:sym typeface="Libre Franklin Medium"/>
              </a:rPr>
              <a:t>正取15名</a:t>
            </a:r>
            <a:r>
              <a:rPr b="1" lang="zh-TW" sz="2400">
                <a:solidFill>
                  <a:schemeClr val="dk1"/>
                </a:solidFill>
                <a:latin typeface="Libre Franklin Medium"/>
                <a:ea typeface="Libre Franklin Medium"/>
                <a:cs typeface="Libre Franklin Medium"/>
                <a:sym typeface="Libre Franklin Medium"/>
              </a:rPr>
              <a:t>。</a:t>
            </a:r>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同分比序順序：</a:t>
            </a:r>
            <a:endParaRPr b="1" sz="2400">
              <a:solidFill>
                <a:srgbClr val="652603"/>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(1) 術科操作成績(2)面試成績</a:t>
            </a:r>
            <a:r>
              <a:rPr b="1" lang="zh-TW" sz="2400">
                <a:solidFill>
                  <a:schemeClr val="dk1"/>
                </a:solidFill>
                <a:latin typeface="Libre Franklin"/>
                <a:ea typeface="Libre Franklin"/>
                <a:cs typeface="Libre Franklin"/>
                <a:sym typeface="Libre Franklin"/>
              </a:rPr>
              <a:t>；</a:t>
            </a:r>
            <a:r>
              <a:rPr b="1" lang="zh-TW" sz="2400">
                <a:solidFill>
                  <a:schemeClr val="dk1"/>
                </a:solidFill>
                <a:latin typeface="Libre Franklin Medium"/>
                <a:ea typeface="Libre Franklin Medium"/>
                <a:cs typeface="Libre Franklin Medium"/>
                <a:sym typeface="Libre Franklin Medium"/>
              </a:rPr>
              <a:t>最終比序仍同               </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分時得報請增額錄取。</a:t>
            </a:r>
            <a:endParaRPr b="1" sz="2400">
              <a:solidFill>
                <a:schemeClr val="dk1"/>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t/>
            </a:r>
            <a:endParaRPr b="1" sz="2400">
              <a:solidFill>
                <a:schemeClr val="dk1"/>
              </a:solidFill>
              <a:latin typeface="Libre Franklin Medium"/>
              <a:ea typeface="Libre Franklin Medium"/>
              <a:cs typeface="Libre Franklin Medium"/>
              <a:sym typeface="Libre Franklin Medium"/>
            </a:endParaRPr>
          </a:p>
        </p:txBody>
      </p:sp>
      <p:pic>
        <p:nvPicPr>
          <p:cNvPr id="729" name="Google Shape;729;p48"/>
          <p:cNvPicPr preferRelativeResize="0"/>
          <p:nvPr/>
        </p:nvPicPr>
        <p:blipFill rotWithShape="1">
          <a:blip r:embed="rId3">
            <a:alphaModFix/>
          </a:blip>
          <a:srcRect b="0" l="0" r="0" t="0"/>
          <a:stretch/>
        </p:blipFill>
        <p:spPr>
          <a:xfrm>
            <a:off x="215780" y="96818"/>
            <a:ext cx="1043852" cy="829458"/>
          </a:xfrm>
          <a:prstGeom prst="rect">
            <a:avLst/>
          </a:prstGeom>
          <a:noFill/>
          <a:ln>
            <a:noFill/>
          </a:ln>
          <a:effectLst>
            <a:outerShdw blurRad="50800" rotWithShape="0" algn="tr" dir="8100000" dist="38100">
              <a:srgbClr val="000000">
                <a:alpha val="40000"/>
              </a:srgbClr>
            </a:outerShdw>
          </a:effectLst>
        </p:spPr>
      </p:pic>
      <p:sp>
        <p:nvSpPr>
          <p:cNvPr id="730" name="Google Shape;730;p48"/>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descr="香甜麵包的基礎都是它！達人教你做出好吃麵糰！ - 食譜自由配- 自由電子報" id="731" name="Google Shape;731;p48"/>
          <p:cNvPicPr preferRelativeResize="0"/>
          <p:nvPr/>
        </p:nvPicPr>
        <p:blipFill rotWithShape="1">
          <a:blip r:embed="rId4">
            <a:alphaModFix/>
          </a:blip>
          <a:srcRect b="0" l="0" r="0" t="0"/>
          <a:stretch/>
        </p:blipFill>
        <p:spPr>
          <a:xfrm>
            <a:off x="200682" y="5059048"/>
            <a:ext cx="2400888" cy="1680621"/>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pic>
        <p:nvPicPr>
          <p:cNvPr descr="食譜】菲律賓麵包:www.ytower.com.tw" id="732" name="Google Shape;732;p48"/>
          <p:cNvPicPr preferRelativeResize="0"/>
          <p:nvPr/>
        </p:nvPicPr>
        <p:blipFill rotWithShape="1">
          <a:blip r:embed="rId5">
            <a:alphaModFix/>
          </a:blip>
          <a:srcRect b="0" l="0" r="0" t="0"/>
          <a:stretch/>
        </p:blipFill>
        <p:spPr>
          <a:xfrm>
            <a:off x="6697398" y="874346"/>
            <a:ext cx="2269539" cy="2836924"/>
          </a:xfrm>
          <a:prstGeom prst="rect">
            <a:avLst/>
          </a:prstGeom>
          <a:noFill/>
          <a:ln>
            <a:noFill/>
          </a:ln>
          <a:effectLst>
            <a:outerShdw blurRad="292100" rotWithShape="0" algn="tl" dir="2700000" dist="139700">
              <a:srgbClr val="333333">
                <a:alpha val="64705"/>
              </a:srgbClr>
            </a:outerShdw>
          </a:effectLst>
        </p:spPr>
      </p:pic>
      <p:pic>
        <p:nvPicPr>
          <p:cNvPr descr="實驗室| 益森彩藝工業股份有限公司" id="733" name="Google Shape;733;p48"/>
          <p:cNvPicPr preferRelativeResize="0"/>
          <p:nvPr/>
        </p:nvPicPr>
        <p:blipFill rotWithShape="1">
          <a:blip r:embed="rId6">
            <a:alphaModFix/>
          </a:blip>
          <a:srcRect b="0" l="0" r="0" t="0"/>
          <a:stretch/>
        </p:blipFill>
        <p:spPr>
          <a:xfrm>
            <a:off x="6302655" y="5109994"/>
            <a:ext cx="2400888" cy="1597682"/>
          </a:xfrm>
          <a:prstGeom prst="round2DiagRect">
            <a:avLst>
              <a:gd fmla="val 16667" name="adj1"/>
              <a:gd fmla="val 0" name="adj2"/>
            </a:avLst>
          </a:prstGeom>
          <a:noFill/>
          <a:ln cap="sq" cmpd="sng" w="88900">
            <a:solidFill>
              <a:srgbClr val="FFFFFF"/>
            </a:solidFill>
            <a:prstDash val="solid"/>
            <a:miter lim="800000"/>
            <a:headEnd len="sm" w="sm" type="none"/>
            <a:tailEnd len="sm" w="sm" type="none"/>
          </a:ln>
          <a:effectLst>
            <a:outerShdw blurRad="254000" rotWithShape="0" algn="tl">
              <a:srgbClr val="000000">
                <a:alpha val="42745"/>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5"/>
          <p:cNvSpPr txBox="1"/>
          <p:nvPr>
            <p:ph type="title"/>
          </p:nvPr>
        </p:nvSpPr>
        <p:spPr>
          <a:xfrm rot="-358662">
            <a:off x="3817627" y="5464833"/>
            <a:ext cx="5436096" cy="1008112"/>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Microsoft JhengHei"/>
              <a:buNone/>
            </a:pPr>
            <a:r>
              <a:rPr lang="zh-TW">
                <a:latin typeface="Microsoft JhengHei"/>
                <a:ea typeface="Microsoft JhengHei"/>
                <a:cs typeface="Microsoft JhengHei"/>
                <a:sym typeface="Microsoft JhengHei"/>
              </a:rPr>
              <a:t>           </a:t>
            </a:r>
            <a:r>
              <a:rPr b="1" lang="zh-TW" sz="3200" cap="none">
                <a:solidFill>
                  <a:schemeClr val="lt1"/>
                </a:solidFill>
                <a:latin typeface="Microsoft JhengHei"/>
                <a:ea typeface="Microsoft JhengHei"/>
                <a:cs typeface="Microsoft JhengHei"/>
                <a:sym typeface="Microsoft JhengHei"/>
              </a:rPr>
              <a:t>學生圖像的願景與實踐</a:t>
            </a:r>
            <a:endParaRPr/>
          </a:p>
        </p:txBody>
      </p:sp>
      <p:pic>
        <p:nvPicPr>
          <p:cNvPr id="277" name="Google Shape;277;p5"/>
          <p:cNvPicPr preferRelativeResize="0"/>
          <p:nvPr/>
        </p:nvPicPr>
        <p:blipFill rotWithShape="1">
          <a:blip r:embed="rId3">
            <a:alphaModFix/>
          </a:blip>
          <a:srcRect b="0" l="0" r="0" t="0"/>
          <a:stretch/>
        </p:blipFill>
        <p:spPr>
          <a:xfrm>
            <a:off x="215780" y="96818"/>
            <a:ext cx="1259876" cy="1001113"/>
          </a:xfrm>
          <a:prstGeom prst="rect">
            <a:avLst/>
          </a:prstGeom>
          <a:noFill/>
          <a:ln>
            <a:noFill/>
          </a:ln>
          <a:effectLst>
            <a:outerShdw blurRad="50800" rotWithShape="0" algn="tr" dir="8100000" dist="38100">
              <a:srgbClr val="000000">
                <a:alpha val="40000"/>
              </a:srgbClr>
            </a:outerShdw>
          </a:effectLst>
        </p:spPr>
      </p:pic>
      <p:grpSp>
        <p:nvGrpSpPr>
          <p:cNvPr id="278" name="Google Shape;278;p5"/>
          <p:cNvGrpSpPr/>
          <p:nvPr/>
        </p:nvGrpSpPr>
        <p:grpSpPr>
          <a:xfrm>
            <a:off x="2155086" y="872877"/>
            <a:ext cx="4697444" cy="4438619"/>
            <a:chOff x="2407622" y="82872"/>
            <a:chExt cx="4697444" cy="4438619"/>
          </a:xfrm>
        </p:grpSpPr>
        <p:sp>
          <p:nvSpPr>
            <p:cNvPr id="279" name="Google Shape;279;p5"/>
            <p:cNvSpPr/>
            <p:nvPr/>
          </p:nvSpPr>
          <p:spPr>
            <a:xfrm>
              <a:off x="3113194" y="82872"/>
              <a:ext cx="3900495" cy="3900495"/>
            </a:xfrm>
            <a:prstGeom prst="pie">
              <a:avLst>
                <a:gd fmla="val 16200000" name="adj1"/>
                <a:gd fmla="val 0" name="adj2"/>
              </a:avLst>
            </a:prstGeom>
            <a:solidFill>
              <a:srgbClr val="F76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5"/>
            <p:cNvSpPr txBox="1"/>
            <p:nvPr/>
          </p:nvSpPr>
          <p:spPr>
            <a:xfrm>
              <a:off x="5108019" y="804464"/>
              <a:ext cx="1439468" cy="1160861"/>
            </a:xfrm>
            <a:prstGeom prst="rect">
              <a:avLst/>
            </a:prstGeom>
            <a:noFill/>
            <a:ln>
              <a:noFill/>
            </a:ln>
          </p:spPr>
          <p:txBody>
            <a:bodyPr anchorCtr="0" anchor="ctr" bIns="43175" lIns="43175" spcFirstLastPara="1" rIns="43175" wrap="square" tIns="43175">
              <a:noAutofit/>
            </a:bodyPr>
            <a:lstStyle/>
            <a:p>
              <a:pPr indent="0" lvl="0" marL="0" marR="0" rtl="0" algn="ctr">
                <a:lnSpc>
                  <a:spcPct val="90000"/>
                </a:lnSpc>
                <a:spcBef>
                  <a:spcPts val="0"/>
                </a:spcBef>
                <a:spcAft>
                  <a:spcPts val="0"/>
                </a:spcAft>
                <a:buClr>
                  <a:schemeClr val="lt1"/>
                </a:buClr>
                <a:buSzPts val="3400"/>
                <a:buFont typeface="Microsoft JhengHei"/>
                <a:buNone/>
              </a:pPr>
              <a:r>
                <a:rPr b="1" lang="zh-TW" sz="3400" cap="none">
                  <a:solidFill>
                    <a:schemeClr val="lt1"/>
                  </a:solidFill>
                  <a:latin typeface="Microsoft JhengHei"/>
                  <a:ea typeface="Microsoft JhengHei"/>
                  <a:cs typeface="Microsoft JhengHei"/>
                  <a:sym typeface="Microsoft JhengHei"/>
                </a:rPr>
                <a:t>專業力</a:t>
              </a:r>
              <a:endParaRPr b="1" sz="3400" cap="none">
                <a:solidFill>
                  <a:schemeClr val="lt1"/>
                </a:solidFill>
                <a:latin typeface="Microsoft JhengHei"/>
                <a:ea typeface="Microsoft JhengHei"/>
                <a:cs typeface="Microsoft JhengHei"/>
                <a:sym typeface="Microsoft JhengHei"/>
              </a:endParaRPr>
            </a:p>
          </p:txBody>
        </p:sp>
        <p:sp>
          <p:nvSpPr>
            <p:cNvPr id="281" name="Google Shape;281;p5"/>
            <p:cNvSpPr/>
            <p:nvPr/>
          </p:nvSpPr>
          <p:spPr>
            <a:xfrm>
              <a:off x="3204571" y="603560"/>
              <a:ext cx="3900495" cy="3900495"/>
            </a:xfrm>
            <a:prstGeom prst="pie">
              <a:avLst>
                <a:gd fmla="val 0" name="adj1"/>
                <a:gd fmla="val 5400000" name="adj2"/>
              </a:avLst>
            </a:prstGeom>
            <a:solidFill>
              <a:srgbClr val="A9F6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5"/>
            <p:cNvSpPr txBox="1"/>
            <p:nvPr/>
          </p:nvSpPr>
          <p:spPr>
            <a:xfrm>
              <a:off x="5224471" y="2623460"/>
              <a:ext cx="1439468" cy="1160861"/>
            </a:xfrm>
            <a:prstGeom prst="rect">
              <a:avLst/>
            </a:prstGeom>
            <a:noFill/>
            <a:ln>
              <a:noFill/>
            </a:ln>
          </p:spPr>
          <p:txBody>
            <a:bodyPr anchorCtr="0" anchor="ctr" bIns="43175" lIns="43175" spcFirstLastPara="1" rIns="43175" wrap="square" tIns="43175">
              <a:noAutofit/>
            </a:bodyPr>
            <a:lstStyle/>
            <a:p>
              <a:pPr indent="0" lvl="0" marL="0" marR="0" rtl="0" algn="ctr">
                <a:lnSpc>
                  <a:spcPct val="90000"/>
                </a:lnSpc>
                <a:spcBef>
                  <a:spcPts val="0"/>
                </a:spcBef>
                <a:spcAft>
                  <a:spcPts val="0"/>
                </a:spcAft>
                <a:buClr>
                  <a:schemeClr val="lt1"/>
                </a:buClr>
                <a:buSzPts val="3400"/>
                <a:buFont typeface="Microsoft JhengHei"/>
                <a:buNone/>
              </a:pPr>
              <a:r>
                <a:rPr b="1" lang="zh-TW" sz="3400" cap="none">
                  <a:solidFill>
                    <a:schemeClr val="lt1"/>
                  </a:solidFill>
                  <a:latin typeface="Microsoft JhengHei"/>
                  <a:ea typeface="Microsoft JhengHei"/>
                  <a:cs typeface="Microsoft JhengHei"/>
                  <a:sym typeface="Microsoft JhengHei"/>
                </a:rPr>
                <a:t>創新力</a:t>
              </a:r>
              <a:endParaRPr/>
            </a:p>
          </p:txBody>
        </p:sp>
        <p:sp>
          <p:nvSpPr>
            <p:cNvPr id="283" name="Google Shape;283;p5"/>
            <p:cNvSpPr/>
            <p:nvPr/>
          </p:nvSpPr>
          <p:spPr>
            <a:xfrm>
              <a:off x="2407622" y="620996"/>
              <a:ext cx="3900495" cy="3900495"/>
            </a:xfrm>
            <a:prstGeom prst="pie">
              <a:avLst>
                <a:gd fmla="val 5400000" name="adj1"/>
                <a:gd fmla="val 10800000" name="adj2"/>
              </a:avLst>
            </a:prstGeom>
            <a:solidFill>
              <a:srgbClr val="09E64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5"/>
            <p:cNvSpPr txBox="1"/>
            <p:nvPr/>
          </p:nvSpPr>
          <p:spPr>
            <a:xfrm>
              <a:off x="2848750" y="2640895"/>
              <a:ext cx="1439468" cy="1160861"/>
            </a:xfrm>
            <a:prstGeom prst="rect">
              <a:avLst/>
            </a:prstGeom>
            <a:noFill/>
            <a:ln>
              <a:noFill/>
            </a:ln>
          </p:spPr>
          <p:txBody>
            <a:bodyPr anchorCtr="0" anchor="ctr" bIns="43175" lIns="43175" spcFirstLastPara="1" rIns="43175" wrap="square" tIns="43175">
              <a:noAutofit/>
            </a:bodyPr>
            <a:lstStyle/>
            <a:p>
              <a:pPr indent="0" lvl="0" marL="0" marR="0" rtl="0" algn="ctr">
                <a:lnSpc>
                  <a:spcPct val="90000"/>
                </a:lnSpc>
                <a:spcBef>
                  <a:spcPts val="0"/>
                </a:spcBef>
                <a:spcAft>
                  <a:spcPts val="0"/>
                </a:spcAft>
                <a:buClr>
                  <a:schemeClr val="lt1"/>
                </a:buClr>
                <a:buSzPts val="3400"/>
                <a:buFont typeface="Microsoft JhengHei"/>
                <a:buNone/>
              </a:pPr>
              <a:r>
                <a:rPr b="1" lang="zh-TW" sz="3400" cap="none">
                  <a:solidFill>
                    <a:schemeClr val="lt1"/>
                  </a:solidFill>
                  <a:latin typeface="Microsoft JhengHei"/>
                  <a:ea typeface="Microsoft JhengHei"/>
                  <a:cs typeface="Microsoft JhengHei"/>
                  <a:sym typeface="Microsoft JhengHei"/>
                </a:rPr>
                <a:t>務實力</a:t>
              </a:r>
              <a:endParaRPr b="1" sz="3400" cap="none">
                <a:solidFill>
                  <a:schemeClr val="lt1"/>
                </a:solidFill>
                <a:latin typeface="Microsoft JhengHei"/>
                <a:ea typeface="Microsoft JhengHei"/>
                <a:cs typeface="Microsoft JhengHei"/>
                <a:sym typeface="Microsoft JhengHei"/>
              </a:endParaRPr>
            </a:p>
          </p:txBody>
        </p:sp>
        <p:sp>
          <p:nvSpPr>
            <p:cNvPr id="285" name="Google Shape;285;p5"/>
            <p:cNvSpPr/>
            <p:nvPr/>
          </p:nvSpPr>
          <p:spPr>
            <a:xfrm>
              <a:off x="2407622" y="82883"/>
              <a:ext cx="3900495" cy="3900495"/>
            </a:xfrm>
            <a:prstGeom prst="pie">
              <a:avLst>
                <a:gd fmla="val 10800000" name="adj1"/>
                <a:gd fmla="val 16200000" name="adj2"/>
              </a:avLst>
            </a:prstGeom>
            <a:solidFill>
              <a:srgbClr val="099ED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5"/>
            <p:cNvSpPr txBox="1"/>
            <p:nvPr/>
          </p:nvSpPr>
          <p:spPr>
            <a:xfrm>
              <a:off x="2848750" y="802617"/>
              <a:ext cx="1439468" cy="1160861"/>
            </a:xfrm>
            <a:prstGeom prst="rect">
              <a:avLst/>
            </a:prstGeom>
            <a:noFill/>
            <a:ln>
              <a:noFill/>
            </a:ln>
          </p:spPr>
          <p:txBody>
            <a:bodyPr anchorCtr="0" anchor="ctr" bIns="43175" lIns="43175" spcFirstLastPara="1" rIns="43175" wrap="square" tIns="43175">
              <a:noAutofit/>
            </a:bodyPr>
            <a:lstStyle/>
            <a:p>
              <a:pPr indent="0" lvl="0" marL="0" marR="0" rtl="0" algn="ctr">
                <a:lnSpc>
                  <a:spcPct val="90000"/>
                </a:lnSpc>
                <a:spcBef>
                  <a:spcPts val="0"/>
                </a:spcBef>
                <a:spcAft>
                  <a:spcPts val="0"/>
                </a:spcAft>
                <a:buClr>
                  <a:schemeClr val="lt1"/>
                </a:buClr>
                <a:buSzPts val="3400"/>
                <a:buFont typeface="Microsoft JhengHei"/>
                <a:buNone/>
              </a:pPr>
              <a:r>
                <a:rPr b="1" lang="zh-TW" sz="3400" cap="none">
                  <a:solidFill>
                    <a:schemeClr val="lt1"/>
                  </a:solidFill>
                  <a:latin typeface="Microsoft JhengHei"/>
                  <a:ea typeface="Microsoft JhengHei"/>
                  <a:cs typeface="Microsoft JhengHei"/>
                  <a:sym typeface="Microsoft JhengHei"/>
                </a:rPr>
                <a:t>品格力</a:t>
              </a:r>
              <a:endParaRPr/>
            </a:p>
          </p:txBody>
        </p:sp>
      </p:grpSp>
      <p:pic>
        <p:nvPicPr>
          <p:cNvPr id="287" name="Google Shape;287;p5"/>
          <p:cNvPicPr preferRelativeResize="0"/>
          <p:nvPr>
            <p:ph idx="1" type="body"/>
          </p:nvPr>
        </p:nvPicPr>
        <p:blipFill rotWithShape="1">
          <a:blip r:embed="rId4">
            <a:alphaModFix/>
          </a:blip>
          <a:srcRect b="0" l="0" r="0" t="0"/>
          <a:stretch/>
        </p:blipFill>
        <p:spPr>
          <a:xfrm>
            <a:off x="3113532" y="2311841"/>
            <a:ext cx="2592288" cy="1707901"/>
          </a:xfrm>
          <a:prstGeom prst="roundRect">
            <a:avLst>
              <a:gd fmla="val 16667" name="adj"/>
            </a:avLst>
          </a:prstGeom>
          <a:noFill/>
          <a:ln>
            <a:noFill/>
          </a:ln>
          <a:effectLst>
            <a:outerShdw blurRad="76200" rotWithShape="0" algn="tl" dir="7800000" dist="38100">
              <a:srgbClr val="000000">
                <a:alpha val="40000"/>
              </a:srgbClr>
            </a:outerShdw>
          </a:effectLst>
        </p:spPr>
      </p:pic>
      <p:sp>
        <p:nvSpPr>
          <p:cNvPr id="288" name="Google Shape;288;p5"/>
          <p:cNvSpPr/>
          <p:nvPr/>
        </p:nvSpPr>
        <p:spPr>
          <a:xfrm rot="-527444">
            <a:off x="4292672" y="5959496"/>
            <a:ext cx="484632" cy="484632"/>
          </a:xfrm>
          <a:prstGeom prst="chevron">
            <a:avLst>
              <a:gd fmla="val 50000" name="adj"/>
            </a:avLst>
          </a:prstGeom>
          <a:solidFill>
            <a:schemeClr val="lt1"/>
          </a:solidFill>
          <a:ln cap="flat" cmpd="sng" w="25400">
            <a:solidFill>
              <a:srgbClr val="8FDEF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sp>
        <p:nvSpPr>
          <p:cNvPr id="289" name="Google Shape;289;p5"/>
          <p:cNvSpPr/>
          <p:nvPr/>
        </p:nvSpPr>
        <p:spPr>
          <a:xfrm rot="-608737">
            <a:off x="4008722" y="6004802"/>
            <a:ext cx="364622" cy="444876"/>
          </a:xfrm>
          <a:prstGeom prst="chevron">
            <a:avLst>
              <a:gd fmla="val 50000" name="adj"/>
            </a:avLst>
          </a:prstGeom>
          <a:solidFill>
            <a:schemeClr val="lt1"/>
          </a:solidFill>
          <a:ln cap="flat" cmpd="sng" w="25400">
            <a:solidFill>
              <a:srgbClr val="C6E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90" name="Google Shape;290;p5"/>
          <p:cNvSpPr/>
          <p:nvPr/>
        </p:nvSpPr>
        <p:spPr>
          <a:xfrm rot="-439066">
            <a:off x="3776583" y="6085430"/>
            <a:ext cx="291718" cy="384640"/>
          </a:xfrm>
          <a:prstGeom prst="chevron">
            <a:avLst>
              <a:gd fmla="val 50000" name="adj"/>
            </a:avLst>
          </a:prstGeom>
          <a:solidFill>
            <a:schemeClr val="lt1"/>
          </a:solidFill>
          <a:ln cap="flat" cmpd="sng" w="25400">
            <a:solidFill>
              <a:srgbClr val="C6E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91" name="Google Shape;291;p5"/>
          <p:cNvSpPr/>
          <p:nvPr/>
        </p:nvSpPr>
        <p:spPr>
          <a:xfrm rot="-536264">
            <a:off x="3495630" y="6105968"/>
            <a:ext cx="283964" cy="361249"/>
          </a:xfrm>
          <a:prstGeom prst="chevron">
            <a:avLst>
              <a:gd fmla="val 50000" name="adj"/>
            </a:avLst>
          </a:prstGeom>
          <a:solidFill>
            <a:schemeClr val="lt1"/>
          </a:solidFill>
          <a:ln cap="flat" cmpd="sng" w="25400">
            <a:solidFill>
              <a:srgbClr val="C6EFF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Libre Franklin"/>
              <a:ea typeface="Libre Franklin"/>
              <a:cs typeface="Libre Franklin"/>
              <a:sym typeface="Libre Franklin"/>
            </a:endParaRPr>
          </a:p>
        </p:txBody>
      </p:sp>
      <p:sp>
        <p:nvSpPr>
          <p:cNvPr id="292" name="Google Shape;292;p5"/>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7" name="Shape 737"/>
        <p:cNvGrpSpPr/>
        <p:nvPr/>
      </p:nvGrpSpPr>
      <p:grpSpPr>
        <a:xfrm>
          <a:off x="0" y="0"/>
          <a:ext cx="0" cy="0"/>
          <a:chOff x="0" y="0"/>
          <a:chExt cx="0" cy="0"/>
        </a:xfrm>
      </p:grpSpPr>
      <p:sp>
        <p:nvSpPr>
          <p:cNvPr id="738" name="Google Shape;738;p49"/>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739" name="Google Shape;739;p49"/>
          <p:cNvGrpSpPr/>
          <p:nvPr/>
        </p:nvGrpSpPr>
        <p:grpSpPr>
          <a:xfrm>
            <a:off x="683593" y="957016"/>
            <a:ext cx="8064871" cy="5561555"/>
            <a:chOff x="0" y="48296"/>
            <a:chExt cx="8064871" cy="5561555"/>
          </a:xfrm>
        </p:grpSpPr>
        <p:sp>
          <p:nvSpPr>
            <p:cNvPr id="740" name="Google Shape;740;p49"/>
            <p:cNvSpPr/>
            <p:nvPr/>
          </p:nvSpPr>
          <p:spPr>
            <a:xfrm>
              <a:off x="0" y="48296"/>
              <a:ext cx="8064871" cy="1198298"/>
            </a:xfrm>
            <a:prstGeom prst="rect">
              <a:avLst/>
            </a:prstGeom>
            <a:solidFill>
              <a:srgbClr val="FFC000"/>
            </a:solidFill>
            <a:ln cap="flat" cmpd="sng" w="95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1" name="Google Shape;741;p49"/>
            <p:cNvSpPr txBox="1"/>
            <p:nvPr/>
          </p:nvSpPr>
          <p:spPr>
            <a:xfrm>
              <a:off x="0" y="48296"/>
              <a:ext cx="8064871" cy="1198298"/>
            </a:xfrm>
            <a:prstGeom prst="rect">
              <a:avLst/>
            </a:prstGeom>
            <a:noFill/>
            <a:ln>
              <a:noFill/>
            </a:ln>
          </p:spPr>
          <p:txBody>
            <a:bodyPr anchorCtr="0" anchor="ctr" bIns="95250" lIns="95250" spcFirstLastPara="1" rIns="95250" wrap="square" tIns="95250">
              <a:noAutofit/>
            </a:bodyPr>
            <a:lstStyle/>
            <a:p>
              <a:pPr indent="0" lvl="0" marL="0" marR="0" rtl="0" algn="ctr">
                <a:lnSpc>
                  <a:spcPct val="120000"/>
                </a:lnSpc>
                <a:spcBef>
                  <a:spcPts val="0"/>
                </a:spcBef>
                <a:spcAft>
                  <a:spcPts val="0"/>
                </a:spcAft>
                <a:buClr>
                  <a:schemeClr val="dk1"/>
                </a:buClr>
                <a:buSzPts val="2500"/>
                <a:buFont typeface="Libre Franklin Medium"/>
                <a:buNone/>
              </a:pPr>
              <a:r>
                <a:rPr b="1" lang="zh-TW" sz="2500">
                  <a:solidFill>
                    <a:schemeClr val="dk1"/>
                  </a:solidFill>
                  <a:latin typeface="Libre Franklin Medium"/>
                  <a:ea typeface="Libre Franklin Medium"/>
                  <a:cs typeface="Libre Franklin Medium"/>
                  <a:sym typeface="Libre Franklin Medium"/>
                </a:rPr>
                <a:t>總成績(100分)</a:t>
              </a:r>
              <a:endParaRPr/>
            </a:p>
            <a:p>
              <a:pPr indent="0" lvl="0" marL="0" marR="0" rtl="0" algn="ctr">
                <a:lnSpc>
                  <a:spcPct val="120000"/>
                </a:lnSpc>
                <a:spcBef>
                  <a:spcPts val="0"/>
                </a:spcBef>
                <a:spcAft>
                  <a:spcPts val="0"/>
                </a:spcAft>
                <a:buClr>
                  <a:schemeClr val="dk1"/>
                </a:buClr>
                <a:buSzPts val="2500"/>
                <a:buFont typeface="Libre Franklin Medium"/>
                <a:buNone/>
              </a:pPr>
              <a:r>
                <a:rPr b="1" lang="zh-TW" sz="2500">
                  <a:solidFill>
                    <a:schemeClr val="dk1"/>
                  </a:solidFill>
                  <a:latin typeface="Libre Franklin Medium"/>
                  <a:ea typeface="Libre Franklin Medium"/>
                  <a:cs typeface="Libre Franklin Medium"/>
                  <a:sym typeface="Libre Franklin Medium"/>
                </a:rPr>
                <a:t>術科測驗成績×7</a:t>
              </a:r>
              <a:r>
                <a:rPr b="1" lang="zh-TW" sz="2400">
                  <a:solidFill>
                    <a:schemeClr val="dk1"/>
                  </a:solidFill>
                  <a:latin typeface="Libre Franklin Medium"/>
                  <a:ea typeface="Libre Franklin Medium"/>
                  <a:cs typeface="Libre Franklin Medium"/>
                  <a:sym typeface="Libre Franklin Medium"/>
                </a:rPr>
                <a:t>0</a:t>
              </a:r>
              <a:r>
                <a:rPr b="1" lang="zh-TW" sz="2500">
                  <a:solidFill>
                    <a:schemeClr val="dk1"/>
                  </a:solidFill>
                  <a:latin typeface="Libre Franklin Medium"/>
                  <a:ea typeface="Libre Franklin Medium"/>
                  <a:cs typeface="Libre Franklin Medium"/>
                  <a:sym typeface="Libre Franklin Medium"/>
                </a:rPr>
                <a:t>% + 面試×30%</a:t>
              </a:r>
              <a:endParaRPr b="1" sz="2500">
                <a:solidFill>
                  <a:schemeClr val="dk1"/>
                </a:solidFill>
                <a:latin typeface="Libre Franklin Medium"/>
                <a:ea typeface="Libre Franklin Medium"/>
                <a:cs typeface="Libre Franklin Medium"/>
                <a:sym typeface="Libre Franklin Medium"/>
              </a:endParaRPr>
            </a:p>
          </p:txBody>
        </p:sp>
        <p:sp>
          <p:nvSpPr>
            <p:cNvPr id="742" name="Google Shape;742;p49"/>
            <p:cNvSpPr/>
            <p:nvPr/>
          </p:nvSpPr>
          <p:spPr>
            <a:xfrm>
              <a:off x="0" y="1296139"/>
              <a:ext cx="4026507" cy="3583837"/>
            </a:xfrm>
            <a:prstGeom prst="rect">
              <a:avLst/>
            </a:prstGeom>
            <a:gradFill>
              <a:gsLst>
                <a:gs pos="0">
                  <a:srgbClr val="BBBBBB"/>
                </a:gs>
                <a:gs pos="80000">
                  <a:srgbClr val="F6F6F6"/>
                </a:gs>
                <a:gs pos="100000">
                  <a:srgbClr val="F7F7F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49"/>
            <p:cNvSpPr txBox="1"/>
            <p:nvPr/>
          </p:nvSpPr>
          <p:spPr>
            <a:xfrm>
              <a:off x="0" y="1296139"/>
              <a:ext cx="4026507" cy="3583837"/>
            </a:xfrm>
            <a:prstGeom prst="rect">
              <a:avLst/>
            </a:prstGeom>
            <a:noFill/>
            <a:ln>
              <a:noFill/>
            </a:ln>
          </p:spPr>
          <p:txBody>
            <a:bodyPr anchorCtr="0" anchor="t" bIns="106675" lIns="106675" spcFirstLastPara="1" rIns="106675" wrap="square" tIns="106675">
              <a:noAutofit/>
            </a:bodyPr>
            <a:lstStyle/>
            <a:p>
              <a:pPr indent="0" lvl="0" marL="0" marR="0" rtl="0" algn="l">
                <a:lnSpc>
                  <a:spcPct val="107142"/>
                </a:lnSpc>
                <a:spcBef>
                  <a:spcPts val="0"/>
                </a:spcBef>
                <a:spcAft>
                  <a:spcPts val="0"/>
                </a:spcAft>
                <a:buClr>
                  <a:srgbClr val="0000FF"/>
                </a:buClr>
                <a:buSzPts val="2800"/>
                <a:buFont typeface="Libre Franklin Medium"/>
                <a:buNone/>
              </a:pPr>
              <a:r>
                <a:rPr b="1" lang="zh-TW" sz="2800">
                  <a:solidFill>
                    <a:srgbClr val="0000FF"/>
                  </a:solidFill>
                  <a:latin typeface="Libre Franklin Medium"/>
                  <a:ea typeface="Libre Franklin Medium"/>
                  <a:cs typeface="Libre Franklin Medium"/>
                  <a:sym typeface="Libre Franklin Medium"/>
                </a:rPr>
                <a:t>食品加工</a:t>
              </a:r>
              <a:r>
                <a:rPr lang="zh-TW" sz="2000">
                  <a:solidFill>
                    <a:schemeClr val="lt1"/>
                  </a:solidFill>
                  <a:latin typeface="Libre Franklin"/>
                  <a:ea typeface="Libre Franklin"/>
                  <a:cs typeface="Libre Franklin"/>
                  <a:sym typeface="Libre Franklin"/>
                </a:rPr>
                <a:t>：</a:t>
              </a:r>
              <a:br>
                <a:rPr lang="zh-TW" sz="2000">
                  <a:solidFill>
                    <a:schemeClr val="lt1"/>
                  </a:solidFill>
                  <a:latin typeface="Libre Franklin"/>
                  <a:ea typeface="Libre Franklin"/>
                  <a:cs typeface="Libre Franklin"/>
                  <a:sym typeface="Libre Franklin"/>
                </a:rPr>
              </a:br>
              <a:r>
                <a:rPr b="1" lang="zh-TW" sz="2000">
                  <a:solidFill>
                    <a:schemeClr val="lt1"/>
                  </a:solidFill>
                  <a:latin typeface="Libre Franklin Medium"/>
                  <a:ea typeface="Libre Franklin Medium"/>
                  <a:cs typeface="Libre Franklin Medium"/>
                  <a:sym typeface="Libre Franklin Medium"/>
                </a:rPr>
                <a:t>術科製作</a:t>
              </a:r>
              <a:r>
                <a:rPr b="1" lang="zh-TW" sz="1800">
                  <a:solidFill>
                    <a:schemeClr val="lt1"/>
                  </a:solidFill>
                  <a:latin typeface="Libre Franklin Medium"/>
                  <a:ea typeface="Libre Franklin Medium"/>
                  <a:cs typeface="Libre Franklin Medium"/>
                  <a:sym typeface="Libre Franklin Medium"/>
                </a:rPr>
                <a:t>(70%)</a:t>
              </a:r>
              <a:r>
                <a:rPr b="0" lang="zh-TW" sz="1800">
                  <a:solidFill>
                    <a:schemeClr val="lt1"/>
                  </a:solidFill>
                  <a:latin typeface="Libre Franklin Medium"/>
                  <a:ea typeface="Libre Franklin Medium"/>
                  <a:cs typeface="Libre Franklin Medium"/>
                  <a:sym typeface="Libre Franklin Medium"/>
                </a:rPr>
                <a:t>- </a:t>
              </a:r>
              <a:r>
                <a:rPr b="0" lang="zh-TW" sz="2000">
                  <a:solidFill>
                    <a:schemeClr val="lt1"/>
                  </a:solidFill>
                  <a:latin typeface="Libre Franklin Medium"/>
                  <a:ea typeface="Libre Franklin Medium"/>
                  <a:cs typeface="Libre Franklin Medium"/>
                  <a:sym typeface="Libre Franklin Medium"/>
                </a:rPr>
                <a:t>30顆</a:t>
              </a:r>
              <a:r>
                <a:rPr b="1" lang="zh-TW" sz="2000">
                  <a:solidFill>
                    <a:srgbClr val="DE42DA"/>
                  </a:solidFill>
                  <a:latin typeface="Libre Franklin Medium"/>
                  <a:ea typeface="Libre Franklin Medium"/>
                  <a:cs typeface="Libre Franklin Medium"/>
                  <a:sym typeface="Libre Franklin Medium"/>
                </a:rPr>
                <a:t>貓舌小西餅 </a:t>
              </a:r>
              <a:endParaRPr b="0"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lt1"/>
                </a:buClr>
                <a:buSzPts val="2000"/>
                <a:buFont typeface="Libre Franklin Medium"/>
                <a:buNone/>
              </a:pPr>
              <a:r>
                <a:rPr b="0" lang="zh-TW" sz="2000">
                  <a:solidFill>
                    <a:schemeClr val="lt1"/>
                  </a:solidFill>
                  <a:latin typeface="Libre Franklin Medium"/>
                  <a:ea typeface="Libre Franklin Medium"/>
                  <a:cs typeface="Libre Franklin Medium"/>
                  <a:sym typeface="Libre Franklin Medium"/>
                </a:rPr>
                <a:t>                                     (</a:t>
              </a:r>
              <a:r>
                <a:rPr b="0" lang="zh-TW" sz="1800">
                  <a:solidFill>
                    <a:schemeClr val="lt1"/>
                  </a:solidFill>
                  <a:latin typeface="Libre Franklin Medium"/>
                  <a:ea typeface="Libre Franklin Medium"/>
                  <a:cs typeface="Libre Franklin Medium"/>
                  <a:sym typeface="Libre Franklin Medium"/>
                </a:rPr>
                <a:t>25分鐘)</a:t>
              </a:r>
              <a:endParaRPr b="0" sz="1800">
                <a:solidFill>
                  <a:schemeClr val="lt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a:buNone/>
              </a:pPr>
              <a:r>
                <a:t/>
              </a:r>
              <a:endParaRPr b="1" sz="2000" u="none">
                <a:solidFill>
                  <a:schemeClr val="lt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lt1"/>
                </a:buClr>
                <a:buSzPts val="2000"/>
                <a:buFont typeface="Libre Franklin"/>
                <a:buNone/>
              </a:pPr>
              <a:br>
                <a:rPr lang="zh-TW" sz="2000">
                  <a:solidFill>
                    <a:schemeClr val="lt1"/>
                  </a:solidFill>
                  <a:latin typeface="Libre Franklin"/>
                  <a:ea typeface="Libre Franklin"/>
                  <a:cs typeface="Libre Franklin"/>
                  <a:sym typeface="Libre Franklin"/>
                </a:rPr>
              </a:br>
              <a:endParaRPr b="0" sz="1800" u="none">
                <a:solidFill>
                  <a:schemeClr val="lt1"/>
                </a:solidFill>
                <a:latin typeface="Libre Franklin Medium"/>
                <a:ea typeface="Libre Franklin Medium"/>
                <a:cs typeface="Libre Franklin Medium"/>
                <a:sym typeface="Libre Franklin Medium"/>
              </a:endParaRPr>
            </a:p>
          </p:txBody>
        </p:sp>
        <p:sp>
          <p:nvSpPr>
            <p:cNvPr id="744" name="Google Shape;744;p49"/>
            <p:cNvSpPr/>
            <p:nvPr/>
          </p:nvSpPr>
          <p:spPr>
            <a:xfrm>
              <a:off x="4032435" y="1296139"/>
              <a:ext cx="4032435" cy="3563983"/>
            </a:xfrm>
            <a:prstGeom prst="rect">
              <a:avLst/>
            </a:prstGeom>
            <a:gradFill>
              <a:gsLst>
                <a:gs pos="0">
                  <a:srgbClr val="BBBBBB"/>
                </a:gs>
                <a:gs pos="80000">
                  <a:srgbClr val="F6F6F6"/>
                </a:gs>
                <a:gs pos="100000">
                  <a:srgbClr val="F7F7F7"/>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49"/>
            <p:cNvSpPr txBox="1"/>
            <p:nvPr/>
          </p:nvSpPr>
          <p:spPr>
            <a:xfrm>
              <a:off x="4032435" y="1296139"/>
              <a:ext cx="4032435" cy="3563983"/>
            </a:xfrm>
            <a:prstGeom prst="rect">
              <a:avLst/>
            </a:prstGeom>
            <a:noFill/>
            <a:ln>
              <a:noFill/>
            </a:ln>
          </p:spPr>
          <p:txBody>
            <a:bodyPr anchorCtr="0" anchor="t" bIns="76200" lIns="76200" spcFirstLastPara="1" rIns="76200" wrap="square" tIns="76200">
              <a:noAutofit/>
            </a:bodyPr>
            <a:lstStyle/>
            <a:p>
              <a:pPr indent="0" lvl="0" marL="0" marR="0" rtl="0" algn="l">
                <a:lnSpc>
                  <a:spcPct val="100000"/>
                </a:lnSpc>
                <a:spcBef>
                  <a:spcPts val="0"/>
                </a:spcBef>
                <a:spcAft>
                  <a:spcPts val="0"/>
                </a:spcAft>
                <a:buClr>
                  <a:schemeClr val="lt1"/>
                </a:buClr>
                <a:buSzPts val="2000"/>
                <a:buFont typeface="Libre Franklin Medium"/>
                <a:buNone/>
              </a:pP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面試</a:t>
              </a:r>
              <a:r>
                <a:rPr b="0" lang="zh-TW" sz="1800">
                  <a:solidFill>
                    <a:schemeClr val="lt1"/>
                  </a:solidFill>
                  <a:latin typeface="Libre Franklin Medium"/>
                  <a:ea typeface="Libre Franklin Medium"/>
                  <a:cs typeface="Libre Franklin Medium"/>
                  <a:sym typeface="Libre Franklin Medium"/>
                </a:rPr>
                <a:t>(30%)</a:t>
              </a:r>
              <a:br>
                <a:rPr b="1" lang="zh-TW" sz="2000">
                  <a:solidFill>
                    <a:schemeClr val="lt1"/>
                  </a:solidFill>
                  <a:latin typeface="Libre Franklin Medium"/>
                  <a:ea typeface="Libre Franklin Medium"/>
                  <a:cs typeface="Libre Franklin Medium"/>
                  <a:sym typeface="Libre Franklin Medium"/>
                </a:rPr>
              </a:br>
              <a:br>
                <a:rPr b="1" lang="zh-TW" sz="2000">
                  <a:solidFill>
                    <a:schemeClr val="lt1"/>
                  </a:solidFill>
                  <a:latin typeface="Libre Franklin Medium"/>
                  <a:ea typeface="Libre Franklin Medium"/>
                  <a:cs typeface="Libre Franklin Medium"/>
                  <a:sym typeface="Libre Franklin Medium"/>
                </a:rPr>
              </a:br>
              <a:r>
                <a:rPr b="0" lang="zh-TW" sz="1800">
                  <a:solidFill>
                    <a:schemeClr val="lt1"/>
                  </a:solidFill>
                  <a:latin typeface="Libre Franklin Medium"/>
                  <a:ea typeface="Libre Franklin Medium"/>
                  <a:cs typeface="Libre Franklin Medium"/>
                  <a:sym typeface="Libre Franklin Medium"/>
                </a:rPr>
                <a:t>自我介紹、學習意願、溝通能力、與儀態應對等。</a:t>
              </a:r>
              <a:endParaRPr/>
            </a:p>
          </p:txBody>
        </p:sp>
        <p:sp>
          <p:nvSpPr>
            <p:cNvPr id="746" name="Google Shape;746;p49"/>
            <p:cNvSpPr/>
            <p:nvPr/>
          </p:nvSpPr>
          <p:spPr>
            <a:xfrm>
              <a:off x="0" y="4896544"/>
              <a:ext cx="8064871" cy="713307"/>
            </a:xfrm>
            <a:prstGeom prst="rect">
              <a:avLst/>
            </a:prstGeom>
            <a:solidFill>
              <a:srgbClr val="FFC000"/>
            </a:solidFill>
            <a:ln cap="flat" cmpd="sng" w="9525">
              <a:solidFill>
                <a:srgbClr val="FFFF00"/>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47" name="Google Shape;747;p49"/>
          <p:cNvSpPr txBox="1"/>
          <p:nvPr/>
        </p:nvSpPr>
        <p:spPr>
          <a:xfrm>
            <a:off x="827584" y="5877272"/>
            <a:ext cx="7848872"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1800">
                <a:solidFill>
                  <a:schemeClr val="dk1"/>
                </a:solidFill>
                <a:latin typeface="Libre Franklin Medium"/>
                <a:ea typeface="Libre Franklin Medium"/>
                <a:cs typeface="Libre Franklin Medium"/>
                <a:sym typeface="Libre Franklin Medium"/>
              </a:rPr>
              <a:t>經本校招生委員會決議後，依高級中等學校特色招生專業群科甄選入學簡章規定期程公告正(備)取名單於本校網站。</a:t>
            </a:r>
            <a:endParaRPr b="1" sz="1800">
              <a:solidFill>
                <a:schemeClr val="dk1"/>
              </a:solidFill>
              <a:latin typeface="Libre Franklin Medium"/>
              <a:ea typeface="Libre Franklin Medium"/>
              <a:cs typeface="Libre Franklin Medium"/>
              <a:sym typeface="Libre Franklin Medium"/>
            </a:endParaRPr>
          </a:p>
        </p:txBody>
      </p:sp>
      <p:pic>
        <p:nvPicPr>
          <p:cNvPr id="748" name="Google Shape;748;p49"/>
          <p:cNvPicPr preferRelativeResize="0"/>
          <p:nvPr/>
        </p:nvPicPr>
        <p:blipFill rotWithShape="1">
          <a:blip r:embed="rId3">
            <a:alphaModFix/>
          </a:blip>
          <a:srcRect b="0" l="0" r="0" t="0"/>
          <a:stretch/>
        </p:blipFill>
        <p:spPr>
          <a:xfrm>
            <a:off x="455504" y="129287"/>
            <a:ext cx="1043852" cy="829458"/>
          </a:xfrm>
          <a:prstGeom prst="rect">
            <a:avLst/>
          </a:prstGeom>
          <a:noFill/>
          <a:ln>
            <a:noFill/>
          </a:ln>
          <a:effectLst>
            <a:outerShdw blurRad="50800" rotWithShape="0" algn="tr" dir="8100000" dist="38100">
              <a:srgbClr val="000000">
                <a:alpha val="40000"/>
              </a:srgbClr>
            </a:outerShdw>
          </a:effectLst>
        </p:spPr>
      </p:pic>
      <p:sp>
        <p:nvSpPr>
          <p:cNvPr id="749" name="Google Shape;749;p49"/>
          <p:cNvSpPr txBox="1"/>
          <p:nvPr/>
        </p:nvSpPr>
        <p:spPr>
          <a:xfrm>
            <a:off x="171538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descr="面試中我該怎麼問問題？三個問題幫你面試面試官-職場寶典-就業秘笈-台北就業大補帖" id="750" name="Google Shape;750;p49"/>
          <p:cNvPicPr preferRelativeResize="0"/>
          <p:nvPr/>
        </p:nvPicPr>
        <p:blipFill rotWithShape="1">
          <a:blip r:embed="rId4">
            <a:alphaModFix/>
          </a:blip>
          <a:srcRect b="0" l="0" r="0" t="0"/>
          <a:stretch/>
        </p:blipFill>
        <p:spPr>
          <a:xfrm>
            <a:off x="5364088" y="3753035"/>
            <a:ext cx="2826142" cy="1631901"/>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pic>
        <p:nvPicPr>
          <p:cNvPr id="751" name="Google Shape;751;p49"/>
          <p:cNvPicPr preferRelativeResize="0"/>
          <p:nvPr/>
        </p:nvPicPr>
        <p:blipFill rotWithShape="1">
          <a:blip r:embed="rId5">
            <a:alphaModFix/>
          </a:blip>
          <a:srcRect b="0" l="0" r="0" t="0"/>
          <a:stretch/>
        </p:blipFill>
        <p:spPr>
          <a:xfrm>
            <a:off x="1465075" y="3503434"/>
            <a:ext cx="2314837" cy="2253938"/>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grpSp>
        <p:nvGrpSpPr>
          <p:cNvPr id="756" name="Google Shape;756;p50"/>
          <p:cNvGrpSpPr/>
          <p:nvPr/>
        </p:nvGrpSpPr>
        <p:grpSpPr>
          <a:xfrm>
            <a:off x="-2246280" y="395299"/>
            <a:ext cx="11753269" cy="6994701"/>
            <a:chOff x="-1453176" y="-127009"/>
            <a:chExt cx="11753269" cy="6994701"/>
          </a:xfrm>
        </p:grpSpPr>
        <p:sp>
          <p:nvSpPr>
            <p:cNvPr id="757" name="Google Shape;757;p50"/>
            <p:cNvSpPr/>
            <p:nvPr/>
          </p:nvSpPr>
          <p:spPr>
            <a:xfrm>
              <a:off x="547031" y="1666844"/>
              <a:ext cx="3130838" cy="3130993"/>
            </a:xfrm>
            <a:prstGeom prst="ellipse">
              <a:avLst/>
            </a:prstGeom>
            <a:solidFill>
              <a:srgbClr val="F7691A">
                <a:alpha val="8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50"/>
            <p:cNvSpPr txBox="1"/>
            <p:nvPr/>
          </p:nvSpPr>
          <p:spPr>
            <a:xfrm>
              <a:off x="1005532" y="2125367"/>
              <a:ext cx="2213836" cy="2213947"/>
            </a:xfrm>
            <a:prstGeom prst="rect">
              <a:avLst/>
            </a:prstGeom>
            <a:noFill/>
            <a:ln>
              <a:noFill/>
            </a:ln>
          </p:spPr>
          <p:txBody>
            <a:bodyPr anchorCtr="0" anchor="ctr" bIns="50800" lIns="50800" spcFirstLastPara="1" rIns="50800" wrap="square" tIns="50800">
              <a:noAutofit/>
            </a:bodyPr>
            <a:lstStyle/>
            <a:p>
              <a:pPr indent="0" lvl="0" marL="0" marR="0" rtl="0" algn="ctr">
                <a:lnSpc>
                  <a:spcPct val="90000"/>
                </a:lnSpc>
                <a:spcBef>
                  <a:spcPts val="0"/>
                </a:spcBef>
                <a:spcAft>
                  <a:spcPts val="0"/>
                </a:spcAft>
                <a:buClr>
                  <a:schemeClr val="lt1"/>
                </a:buClr>
                <a:buSzPts val="4000"/>
                <a:buFont typeface="Libre Franklin Medium"/>
                <a:buNone/>
              </a:pPr>
              <a:r>
                <a:rPr b="1" lang="zh-TW" sz="4000">
                  <a:solidFill>
                    <a:schemeClr val="lt1"/>
                  </a:solidFill>
                  <a:latin typeface="Libre Franklin Medium"/>
                  <a:ea typeface="Libre Franklin Medium"/>
                  <a:cs typeface="Libre Franklin Medium"/>
                  <a:sym typeface="Libre Franklin Medium"/>
                </a:rPr>
                <a:t>餐飲管理科</a:t>
              </a:r>
              <a:endParaRPr/>
            </a:p>
          </p:txBody>
        </p:sp>
        <p:sp>
          <p:nvSpPr>
            <p:cNvPr id="759" name="Google Shape;759;p50"/>
            <p:cNvSpPr/>
            <p:nvPr/>
          </p:nvSpPr>
          <p:spPr>
            <a:xfrm>
              <a:off x="-1453176" y="-127009"/>
              <a:ext cx="6907163" cy="6994701"/>
            </a:xfrm>
            <a:prstGeom prst="blockArc">
              <a:avLst>
                <a:gd fmla="val 17527788" name="adj1"/>
                <a:gd fmla="val 4119114" name="adj2"/>
                <a:gd fmla="val 5750" name="adj3"/>
              </a:avLst>
            </a:prstGeom>
            <a:solidFill>
              <a:srgbClr val="F7691A">
                <a:alpha val="49803"/>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50"/>
            <p:cNvSpPr/>
            <p:nvPr/>
          </p:nvSpPr>
          <p:spPr>
            <a:xfrm>
              <a:off x="3605233" y="0"/>
              <a:ext cx="2152856" cy="2036473"/>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50"/>
            <p:cNvSpPr/>
            <p:nvPr/>
          </p:nvSpPr>
          <p:spPr>
            <a:xfrm>
              <a:off x="5578713" y="272833"/>
              <a:ext cx="4682934" cy="1513682"/>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50"/>
            <p:cNvSpPr txBox="1"/>
            <p:nvPr/>
          </p:nvSpPr>
          <p:spPr>
            <a:xfrm>
              <a:off x="5578713" y="272833"/>
              <a:ext cx="4682934" cy="1513682"/>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     師資規劃：</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     </a:t>
              </a:r>
              <a:r>
                <a:rPr b="1" lang="zh-TW" sz="2000">
                  <a:solidFill>
                    <a:schemeClr val="dk1"/>
                  </a:solidFill>
                  <a:latin typeface="Libre Franklin Medium"/>
                  <a:ea typeface="Libre Franklin Medium"/>
                  <a:cs typeface="Libre Franklin Medium"/>
                  <a:sym typeface="Libre Franklin Medium"/>
                </a:rPr>
                <a:t>校內合格教師100%具碩士以  </a:t>
              </a:r>
              <a:br>
                <a:rPr b="1" lang="zh-TW" sz="20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      上學位與及多項專業證照。</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763" name="Google Shape;763;p50"/>
            <p:cNvSpPr/>
            <p:nvPr/>
          </p:nvSpPr>
          <p:spPr>
            <a:xfrm>
              <a:off x="4282651" y="2183564"/>
              <a:ext cx="2276314" cy="2089941"/>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50"/>
            <p:cNvSpPr/>
            <p:nvPr/>
          </p:nvSpPr>
          <p:spPr>
            <a:xfrm>
              <a:off x="6682254" y="2182679"/>
              <a:ext cx="3617839" cy="2050273"/>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5" name="Google Shape;765;p50"/>
            <p:cNvSpPr txBox="1"/>
            <p:nvPr/>
          </p:nvSpPr>
          <p:spPr>
            <a:xfrm>
              <a:off x="6682254" y="2182679"/>
              <a:ext cx="3617839" cy="2050273"/>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設備資源提供：</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餐旅群各科具中餐、西餐、飲料調製、烘焙與餐飲服務</a:t>
              </a:r>
              <a:r>
                <a:rPr b="1" lang="zh-TW" sz="2000">
                  <a:solidFill>
                    <a:schemeClr val="dk1"/>
                  </a:solidFill>
                  <a:latin typeface="Libre Franklin Medium"/>
                  <a:ea typeface="Libre Franklin Medium"/>
                  <a:cs typeface="Libre Franklin Medium"/>
                  <a:sym typeface="Libre Franklin Medium"/>
                </a:rPr>
                <a:t>等</a:t>
              </a:r>
              <a:r>
                <a:rPr b="1" lang="zh-TW" sz="2000">
                  <a:solidFill>
                    <a:schemeClr val="dk1"/>
                  </a:solidFill>
                  <a:latin typeface="Libre Franklin Medium"/>
                  <a:ea typeface="Libre Franklin Medium"/>
                  <a:cs typeface="Libre Franklin Medium"/>
                  <a:sym typeface="Libre Franklin Medium"/>
                </a:rPr>
                <a:t>專業教室。</a:t>
              </a:r>
              <a:endParaRPr sz="1100">
                <a:solidFill>
                  <a:schemeClr val="dk1"/>
                </a:solidFill>
                <a:latin typeface="Libre Franklin"/>
                <a:ea typeface="Libre Franklin"/>
                <a:cs typeface="Libre Franklin"/>
                <a:sym typeface="Libre Franklin"/>
              </a:endParaRPr>
            </a:p>
          </p:txBody>
        </p:sp>
        <p:sp>
          <p:nvSpPr>
            <p:cNvPr id="766" name="Google Shape;766;p50"/>
            <p:cNvSpPr/>
            <p:nvPr/>
          </p:nvSpPr>
          <p:spPr>
            <a:xfrm>
              <a:off x="3630676" y="4500453"/>
              <a:ext cx="2364518" cy="1902243"/>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7" name="Google Shape;767;p50"/>
            <p:cNvSpPr/>
            <p:nvPr/>
          </p:nvSpPr>
          <p:spPr>
            <a:xfrm>
              <a:off x="6383478" y="4599023"/>
              <a:ext cx="3878169" cy="1889135"/>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8" name="Google Shape;768;p50"/>
            <p:cNvSpPr txBox="1"/>
            <p:nvPr/>
          </p:nvSpPr>
          <p:spPr>
            <a:xfrm>
              <a:off x="6383478" y="4599023"/>
              <a:ext cx="3878169" cy="1889135"/>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教學資源多元化：</a:t>
              </a:r>
              <a:br>
                <a:rPr b="1" lang="zh-TW" sz="24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在地產業資源多元豐富</a:t>
              </a:r>
              <a:br>
                <a:rPr b="1" lang="zh-TW" sz="18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學界資源結合與創新</a:t>
              </a: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dk1"/>
                </a:buClr>
                <a:buSzPts val="1800"/>
                <a:buFont typeface="Libre Franklin Medium"/>
                <a:buNone/>
              </a:pPr>
              <a:r>
                <a:rPr b="1" lang="zh-TW" sz="1800">
                  <a:solidFill>
                    <a:schemeClr val="dk1"/>
                  </a:solidFill>
                  <a:latin typeface="Libre Franklin Medium"/>
                  <a:ea typeface="Libre Franklin Medium"/>
                  <a:cs typeface="Libre Franklin Medium"/>
                  <a:sym typeface="Libre Franklin Medium"/>
                </a:rPr>
                <a:t>社區資源連結合作</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769" name="Google Shape;769;p50"/>
          <p:cNvPicPr preferRelativeResize="0"/>
          <p:nvPr/>
        </p:nvPicPr>
        <p:blipFill rotWithShape="1">
          <a:blip r:embed="rId6">
            <a:alphaModFix/>
          </a:blip>
          <a:srcRect b="0" l="0" r="0" t="0"/>
          <a:stretch/>
        </p:blipFill>
        <p:spPr>
          <a:xfrm>
            <a:off x="647828" y="-23029"/>
            <a:ext cx="1043852" cy="829458"/>
          </a:xfrm>
          <a:prstGeom prst="rect">
            <a:avLst/>
          </a:prstGeom>
          <a:noFill/>
          <a:ln>
            <a:noFill/>
          </a:ln>
          <a:effectLst>
            <a:outerShdw blurRad="50800" rotWithShape="0" algn="tr" dir="8100000" dist="38100">
              <a:srgbClr val="000000">
                <a:alpha val="40000"/>
              </a:srgbClr>
            </a:outerShdw>
          </a:effectLst>
        </p:spPr>
      </p:pic>
      <p:sp>
        <p:nvSpPr>
          <p:cNvPr id="770" name="Google Shape;770;p50"/>
          <p:cNvSpPr txBox="1"/>
          <p:nvPr/>
        </p:nvSpPr>
        <p:spPr>
          <a:xfrm>
            <a:off x="1907704" y="48518"/>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pic>
        <p:nvPicPr>
          <p:cNvPr id="775" name="Google Shape;775;p51"/>
          <p:cNvPicPr preferRelativeResize="0"/>
          <p:nvPr/>
        </p:nvPicPr>
        <p:blipFill rotWithShape="1">
          <a:blip r:embed="rId3">
            <a:alphaModFix/>
          </a:blip>
          <a:srcRect b="0" l="0" r="0" t="0"/>
          <a:stretch/>
        </p:blipFill>
        <p:spPr>
          <a:xfrm>
            <a:off x="575820" y="97482"/>
            <a:ext cx="1043852" cy="829458"/>
          </a:xfrm>
          <a:prstGeom prst="rect">
            <a:avLst/>
          </a:prstGeom>
          <a:noFill/>
          <a:ln>
            <a:noFill/>
          </a:ln>
          <a:effectLst>
            <a:outerShdw blurRad="50800" rotWithShape="0" algn="tr" dir="8100000" dist="38100">
              <a:srgbClr val="000000">
                <a:alpha val="40000"/>
              </a:srgbClr>
            </a:outerShdw>
          </a:effectLst>
        </p:spPr>
      </p:pic>
      <p:sp>
        <p:nvSpPr>
          <p:cNvPr id="776" name="Google Shape;776;p51"/>
          <p:cNvSpPr txBox="1"/>
          <p:nvPr/>
        </p:nvSpPr>
        <p:spPr>
          <a:xfrm>
            <a:off x="1835696" y="169029"/>
            <a:ext cx="6768600" cy="708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grpSp>
        <p:nvGrpSpPr>
          <p:cNvPr id="777" name="Google Shape;777;p51"/>
          <p:cNvGrpSpPr/>
          <p:nvPr/>
        </p:nvGrpSpPr>
        <p:grpSpPr>
          <a:xfrm>
            <a:off x="189487" y="980728"/>
            <a:ext cx="8820762" cy="5472717"/>
            <a:chOff x="0" y="0"/>
            <a:chExt cx="8820762" cy="5472717"/>
          </a:xfrm>
        </p:grpSpPr>
        <p:sp>
          <p:nvSpPr>
            <p:cNvPr id="778" name="Google Shape;778;p51"/>
            <p:cNvSpPr/>
            <p:nvPr/>
          </p:nvSpPr>
          <p:spPr>
            <a:xfrm>
              <a:off x="0" y="0"/>
              <a:ext cx="8820600" cy="1710300"/>
            </a:xfrm>
            <a:prstGeom prst="roundRect">
              <a:avLst>
                <a:gd fmla="val 10000" name="adj"/>
              </a:avLst>
            </a:prstGeom>
            <a:solidFill>
              <a:srgbClr val="C2AD8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51"/>
            <p:cNvSpPr txBox="1"/>
            <p:nvPr/>
          </p:nvSpPr>
          <p:spPr>
            <a:xfrm>
              <a:off x="1935162" y="0"/>
              <a:ext cx="6885600" cy="1710300"/>
            </a:xfrm>
            <a:prstGeom prst="rect">
              <a:avLst/>
            </a:prstGeom>
            <a:noFill/>
            <a:ln>
              <a:noFill/>
            </a:ln>
          </p:spPr>
          <p:txBody>
            <a:bodyPr anchorCtr="0" anchor="t" bIns="80000" lIns="80000" spcFirstLastPara="1" rIns="80000" wrap="square" tIns="80000">
              <a:noAutofit/>
            </a:bodyPr>
            <a:lstStyle/>
            <a:p>
              <a:pPr indent="0" lvl="0" marL="0" marR="0" rtl="0" algn="l">
                <a:lnSpc>
                  <a:spcPct val="108333"/>
                </a:lnSpc>
                <a:spcBef>
                  <a:spcPts val="0"/>
                </a:spcBef>
                <a:spcAft>
                  <a:spcPts val="0"/>
                </a:spcAft>
                <a:buClr>
                  <a:schemeClr val="lt1"/>
                </a:buClr>
                <a:buSzPts val="2100"/>
                <a:buFont typeface="Libre Franklin Medium"/>
                <a:buNone/>
              </a:pPr>
              <a:r>
                <a:rPr b="1" lang="zh-TW" sz="2100">
                  <a:solidFill>
                    <a:schemeClr val="lt1"/>
                  </a:solidFill>
                  <a:latin typeface="Libre Franklin Medium"/>
                  <a:ea typeface="Libre Franklin Medium"/>
                  <a:cs typeface="Libre Franklin Medium"/>
                  <a:sym typeface="Libre Franklin Medium"/>
                </a:rPr>
                <a:t>   </a:t>
              </a:r>
              <a:r>
                <a:rPr b="1" lang="zh-TW" sz="2400">
                  <a:solidFill>
                    <a:schemeClr val="lt1"/>
                  </a:solidFill>
                  <a:latin typeface="Libre Franklin Medium"/>
                  <a:ea typeface="Libre Franklin Medium"/>
                  <a:cs typeface="Libre Franklin Medium"/>
                  <a:sym typeface="Libre Franklin Medium"/>
                </a:rPr>
                <a:t>創意料理                                   指導教師</a:t>
              </a:r>
              <a:endParaRPr/>
            </a:p>
            <a:p>
              <a:pPr indent="-171450" lvl="1" marL="171450" marR="0" rtl="0" algn="l">
                <a:lnSpc>
                  <a:spcPct val="123809"/>
                </a:lnSpc>
                <a:spcBef>
                  <a:spcPts val="0"/>
                </a:spcBef>
                <a:spcAft>
                  <a:spcPts val="0"/>
                </a:spcAft>
                <a:buClr>
                  <a:schemeClr val="lt1"/>
                </a:buClr>
                <a:buSzPts val="1800"/>
                <a:buFont typeface="Libre Franklin Medium"/>
                <a:buChar char="•"/>
              </a:pPr>
              <a:r>
                <a:rPr b="1" i="0" lang="zh-TW" sz="1800" u="none" cap="none" strike="noStrike">
                  <a:solidFill>
                    <a:schemeClr val="lt1"/>
                  </a:solidFill>
                  <a:latin typeface="Libre Franklin Medium"/>
                  <a:ea typeface="Libre Franklin Medium"/>
                  <a:cs typeface="Libre Franklin Medium"/>
                  <a:sym typeface="Libre Franklin Medium"/>
                </a:rPr>
                <a:t>中餐烹飪實習(第一、二學年)                 </a:t>
              </a:r>
              <a:r>
                <a:rPr b="1" lang="zh-TW" sz="1800">
                  <a:solidFill>
                    <a:schemeClr val="lt1"/>
                  </a:solidFill>
                </a:rPr>
                <a:t> </a:t>
              </a:r>
              <a:r>
                <a:rPr b="1" i="0" lang="zh-TW" sz="1800" u="none" cap="none" strike="noStrike">
                  <a:solidFill>
                    <a:schemeClr val="lt1"/>
                  </a:solidFill>
                  <a:latin typeface="Libre Franklin Medium"/>
                  <a:ea typeface="Libre Franklin Medium"/>
                  <a:cs typeface="Libre Franklin Medium"/>
                  <a:sym typeface="Libre Franklin Medium"/>
                </a:rPr>
                <a:t>校內正式教師</a:t>
              </a:r>
              <a:endParaRPr b="1" i="0" sz="1800" u="none" cap="none" strike="noStrike">
                <a:solidFill>
                  <a:schemeClr val="lt1"/>
                </a:solidFill>
                <a:latin typeface="Libre Franklin Medium"/>
                <a:ea typeface="Libre Franklin Medium"/>
                <a:cs typeface="Libre Franklin Medium"/>
                <a:sym typeface="Libre Franklin Medium"/>
              </a:endParaRPr>
            </a:p>
            <a:p>
              <a:pPr indent="-171450" lvl="1" marL="171450" marR="0" rtl="0" algn="l">
                <a:lnSpc>
                  <a:spcPct val="177777"/>
                </a:lnSpc>
                <a:spcBef>
                  <a:spcPts val="0"/>
                </a:spcBef>
                <a:spcAft>
                  <a:spcPts val="0"/>
                </a:spcAft>
                <a:buClr>
                  <a:schemeClr val="lt1"/>
                </a:buClr>
                <a:buSzPts val="1800"/>
                <a:buFont typeface="Libre Franklin Medium"/>
                <a:buChar char="•"/>
              </a:pPr>
              <a:r>
                <a:rPr b="1" i="0" lang="zh-TW" sz="1800" u="none" cap="none" strike="noStrike">
                  <a:solidFill>
                    <a:schemeClr val="lt1"/>
                  </a:solidFill>
                  <a:latin typeface="Libre Franklin Medium"/>
                  <a:ea typeface="Libre Franklin Medium"/>
                  <a:cs typeface="Libre Franklin Medium"/>
                  <a:sym typeface="Libre Franklin Medium"/>
                </a:rPr>
                <a:t>創意料理(第三學年)                                          </a:t>
              </a:r>
              <a:endParaRPr/>
            </a:p>
          </p:txBody>
        </p:sp>
        <p:sp>
          <p:nvSpPr>
            <p:cNvPr id="780" name="Google Shape;780;p51"/>
            <p:cNvSpPr/>
            <p:nvPr/>
          </p:nvSpPr>
          <p:spPr>
            <a:xfrm>
              <a:off x="171018" y="171018"/>
              <a:ext cx="1764000" cy="1368300"/>
            </a:xfrm>
            <a:prstGeom prst="roundRect">
              <a:avLst>
                <a:gd fmla="val 10000" name="adj"/>
              </a:avLst>
            </a:prstGeom>
            <a:blipFill rotWithShape="1">
              <a:blip r:embed="rId4">
                <a:alphaModFix/>
              </a:blip>
              <a:stretch>
                <a:fillRect b="0" l="-7999" r="-7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51"/>
            <p:cNvSpPr/>
            <p:nvPr/>
          </p:nvSpPr>
          <p:spPr>
            <a:xfrm>
              <a:off x="0" y="1881208"/>
              <a:ext cx="8820600" cy="1710300"/>
            </a:xfrm>
            <a:prstGeom prst="roundRect">
              <a:avLst>
                <a:gd fmla="val 10000" name="adj"/>
              </a:avLst>
            </a:prstGeom>
            <a:solidFill>
              <a:srgbClr val="69AE6F"/>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51"/>
            <p:cNvSpPr txBox="1"/>
            <p:nvPr/>
          </p:nvSpPr>
          <p:spPr>
            <a:xfrm>
              <a:off x="1935162" y="1881208"/>
              <a:ext cx="6885600" cy="1710300"/>
            </a:xfrm>
            <a:prstGeom prst="rect">
              <a:avLst/>
            </a:prstGeom>
            <a:noFill/>
            <a:ln>
              <a:noFill/>
            </a:ln>
          </p:spPr>
          <p:txBody>
            <a:bodyPr anchorCtr="0" anchor="t" bIns="72375" lIns="72375" spcFirstLastPara="1" rIns="72375" wrap="square" tIns="72375">
              <a:noAutofit/>
            </a:bodyPr>
            <a:lstStyle/>
            <a:p>
              <a:pPr indent="0" lvl="0" marL="0" marR="0" rtl="0" algn="l">
                <a:lnSpc>
                  <a:spcPct val="133333"/>
                </a:lnSpc>
                <a:spcBef>
                  <a:spcPts val="0"/>
                </a:spcBef>
                <a:spcAft>
                  <a:spcPts val="0"/>
                </a:spcAft>
                <a:buClr>
                  <a:schemeClr val="lt1"/>
                </a:buClr>
                <a:buSzPts val="1900"/>
                <a:buFont typeface="Libre Franklin Medium"/>
                <a:buNone/>
              </a:pPr>
              <a:r>
                <a:rPr b="1" lang="zh-TW" sz="1900">
                  <a:solidFill>
                    <a:schemeClr val="lt1"/>
                  </a:solidFill>
                  <a:latin typeface="Libre Franklin Medium"/>
                  <a:ea typeface="Libre Franklin Medium"/>
                  <a:cs typeface="Libre Franklin Medium"/>
                  <a:sym typeface="Libre Franklin Medium"/>
                </a:rPr>
                <a:t>   </a:t>
              </a:r>
              <a:r>
                <a:rPr b="1" lang="zh-TW" sz="2400">
                  <a:solidFill>
                    <a:schemeClr val="lt1"/>
                  </a:solidFill>
                  <a:latin typeface="Libre Franklin Medium"/>
                  <a:ea typeface="Libre Franklin Medium"/>
                  <a:cs typeface="Libre Franklin Medium"/>
                  <a:sym typeface="Libre Franklin Medium"/>
                </a:rPr>
                <a:t>特色料理課程                           指導教師</a:t>
              </a:r>
              <a:endParaRPr/>
            </a:p>
            <a:p>
              <a:pPr indent="-171450" lvl="1" marL="171450" marR="0" rtl="0" algn="l">
                <a:lnSpc>
                  <a:spcPct val="152381"/>
                </a:lnSpc>
                <a:spcBef>
                  <a:spcPts val="0"/>
                </a:spcBef>
                <a:spcAft>
                  <a:spcPts val="0"/>
                </a:spcAft>
                <a:buClr>
                  <a:schemeClr val="lt1"/>
                </a:buClr>
                <a:buSzPts val="1800"/>
                <a:buFont typeface="Libre Franklin Medium"/>
                <a:buChar char="•"/>
              </a:pPr>
              <a:r>
                <a:rPr b="1" i="0" lang="zh-TW" sz="1800" u="none" cap="none" strike="noStrike">
                  <a:solidFill>
                    <a:schemeClr val="lt1"/>
                  </a:solidFill>
                  <a:latin typeface="Libre Franklin Medium"/>
                  <a:ea typeface="Libre Franklin Medium"/>
                  <a:cs typeface="Libre Franklin Medium"/>
                  <a:sym typeface="Libre Franklin Medium"/>
                </a:rPr>
                <a:t>西餐烹飪實習(第二學年)                          </a:t>
              </a:r>
              <a:r>
                <a:rPr b="1" lang="zh-TW" sz="1800">
                  <a:solidFill>
                    <a:schemeClr val="lt1"/>
                  </a:solidFill>
                </a:rPr>
                <a:t> </a:t>
              </a:r>
              <a:r>
                <a:rPr b="1" i="0" lang="zh-TW" sz="1800" u="none" cap="none" strike="noStrike">
                  <a:solidFill>
                    <a:schemeClr val="lt1"/>
                  </a:solidFill>
                  <a:latin typeface="Libre Franklin Medium"/>
                  <a:ea typeface="Libre Franklin Medium"/>
                  <a:cs typeface="Libre Franklin Medium"/>
                  <a:sym typeface="Libre Franklin Medium"/>
                </a:rPr>
                <a:t>校內正式教師</a:t>
              </a:r>
              <a:endParaRPr b="1" sz="1800">
                <a:solidFill>
                  <a:schemeClr val="lt1"/>
                </a:solidFill>
                <a:latin typeface="Libre Franklin Medium"/>
                <a:ea typeface="Libre Franklin Medium"/>
                <a:cs typeface="Libre Franklin Medium"/>
                <a:sym typeface="Libre Franklin Medium"/>
              </a:endParaRPr>
            </a:p>
            <a:p>
              <a:pPr indent="-171450" lvl="1" marL="171450" marR="0" rtl="0" algn="l">
                <a:lnSpc>
                  <a:spcPct val="152381"/>
                </a:lnSpc>
                <a:spcBef>
                  <a:spcPts val="0"/>
                </a:spcBef>
                <a:spcAft>
                  <a:spcPts val="0"/>
                </a:spcAft>
                <a:buClr>
                  <a:schemeClr val="lt1"/>
                </a:buClr>
                <a:buSzPts val="1800"/>
                <a:buFont typeface="Libre Franklin Medium"/>
                <a:buChar char="•"/>
              </a:pPr>
              <a:r>
                <a:rPr b="1" lang="zh-TW" sz="1800">
                  <a:solidFill>
                    <a:schemeClr val="lt1"/>
                  </a:solidFill>
                  <a:latin typeface="Libre Franklin Medium"/>
                  <a:ea typeface="Libre Franklin Medium"/>
                  <a:cs typeface="Libre Franklin Medium"/>
                  <a:sym typeface="Libre Franklin Medium"/>
                </a:rPr>
                <a:t>伴手禮製作(第三學年)</a:t>
              </a:r>
              <a:r>
                <a:rPr b="1" i="0" lang="zh-TW" sz="1800" u="none" cap="none" strike="noStrike">
                  <a:solidFill>
                    <a:schemeClr val="lt1"/>
                  </a:solidFill>
                  <a:latin typeface="Libre Franklin Medium"/>
                  <a:ea typeface="Libre Franklin Medium"/>
                  <a:cs typeface="Libre Franklin Medium"/>
                  <a:sym typeface="Libre Franklin Medium"/>
                </a:rPr>
                <a:t>                                外</a:t>
              </a:r>
              <a:r>
                <a:rPr b="1" lang="zh-TW" sz="1800">
                  <a:solidFill>
                    <a:schemeClr val="lt1"/>
                  </a:solidFill>
                  <a:latin typeface="Libre Franklin Medium"/>
                  <a:ea typeface="Libre Franklin Medium"/>
                  <a:cs typeface="Libre Franklin Medium"/>
                  <a:sym typeface="Libre Franklin Medium"/>
                </a:rPr>
                <a:t>聘業界師資</a:t>
              </a:r>
              <a:endParaRPr/>
            </a:p>
          </p:txBody>
        </p:sp>
        <p:sp>
          <p:nvSpPr>
            <p:cNvPr id="783" name="Google Shape;783;p51"/>
            <p:cNvSpPr/>
            <p:nvPr/>
          </p:nvSpPr>
          <p:spPr>
            <a:xfrm>
              <a:off x="171018" y="2052228"/>
              <a:ext cx="1764000" cy="1368300"/>
            </a:xfrm>
            <a:prstGeom prst="roundRect">
              <a:avLst>
                <a:gd fmla="val 10000" name="adj"/>
              </a:avLst>
            </a:prstGeom>
            <a:blipFill rotWithShape="1">
              <a:blip r:embed="rId5">
                <a:alphaModFix/>
              </a:blip>
              <a:stretch>
                <a:fillRect b="0" l="-3999" r="-3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51"/>
            <p:cNvSpPr/>
            <p:nvPr/>
          </p:nvSpPr>
          <p:spPr>
            <a:xfrm>
              <a:off x="0" y="3762417"/>
              <a:ext cx="8820600" cy="1710300"/>
            </a:xfrm>
            <a:prstGeom prst="roundRect">
              <a:avLst>
                <a:gd fmla="val 10000" name="adj"/>
              </a:avLst>
            </a:prstGeom>
            <a:solidFill>
              <a:srgbClr val="4F6D92"/>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51"/>
            <p:cNvSpPr txBox="1"/>
            <p:nvPr/>
          </p:nvSpPr>
          <p:spPr>
            <a:xfrm>
              <a:off x="1935162" y="3762417"/>
              <a:ext cx="6885600" cy="1710300"/>
            </a:xfrm>
            <a:prstGeom prst="rect">
              <a:avLst/>
            </a:prstGeom>
            <a:noFill/>
            <a:ln>
              <a:noFill/>
            </a:ln>
          </p:spPr>
          <p:txBody>
            <a:bodyPr anchorCtr="0" anchor="t" bIns="80000" lIns="80000" spcFirstLastPara="1" rIns="80000" wrap="square" tIns="80000">
              <a:noAutofit/>
            </a:bodyPr>
            <a:lstStyle/>
            <a:p>
              <a:pPr indent="0" lvl="0" marL="0" marR="0" rtl="0" algn="l">
                <a:lnSpc>
                  <a:spcPct val="83333"/>
                </a:lnSpc>
                <a:spcBef>
                  <a:spcPts val="0"/>
                </a:spcBef>
                <a:spcAft>
                  <a:spcPts val="0"/>
                </a:spcAft>
                <a:buClr>
                  <a:schemeClr val="lt1"/>
                </a:buClr>
                <a:buSzPts val="2100"/>
                <a:buFont typeface="Libre Franklin Medium"/>
                <a:buNone/>
              </a:pPr>
              <a:br>
                <a:rPr b="1" lang="zh-TW" sz="2100">
                  <a:solidFill>
                    <a:schemeClr val="lt1"/>
                  </a:solidFill>
                  <a:latin typeface="Libre Franklin Medium"/>
                  <a:ea typeface="Libre Franklin Medium"/>
                  <a:cs typeface="Libre Franklin Medium"/>
                  <a:sym typeface="Libre Franklin Medium"/>
                </a:rPr>
              </a:br>
              <a:r>
                <a:rPr b="1" lang="zh-TW" sz="2100">
                  <a:solidFill>
                    <a:schemeClr val="lt1"/>
                  </a:solidFill>
                  <a:latin typeface="Libre Franklin Medium"/>
                  <a:ea typeface="Libre Franklin Medium"/>
                  <a:cs typeface="Libre Franklin Medium"/>
                  <a:sym typeface="Libre Franklin Medium"/>
                </a:rPr>
                <a:t>   </a:t>
              </a:r>
              <a:r>
                <a:rPr b="1" lang="zh-TW" sz="2400">
                  <a:solidFill>
                    <a:schemeClr val="lt1"/>
                  </a:solidFill>
                  <a:latin typeface="Libre Franklin Medium"/>
                  <a:ea typeface="Libre Franklin Medium"/>
                  <a:cs typeface="Libre Franklin Medium"/>
                  <a:sym typeface="Libre Franklin Medium"/>
                </a:rPr>
                <a:t>創意料理    </a:t>
              </a:r>
              <a:r>
                <a:rPr b="1" lang="zh-TW" sz="2400">
                  <a:solidFill>
                    <a:schemeClr val="lt1"/>
                  </a:solidFill>
                  <a:latin typeface="Libre Franklin Medium"/>
                  <a:ea typeface="Libre Franklin Medium"/>
                  <a:cs typeface="Libre Franklin Medium"/>
                  <a:sym typeface="Libre Franklin Medium"/>
                </a:rPr>
                <a:t>                                   指導教師</a:t>
              </a:r>
              <a:endParaRPr/>
            </a:p>
            <a:p>
              <a:pPr indent="-171450" lvl="1" marL="171450" marR="0" rtl="0" algn="l">
                <a:lnSpc>
                  <a:spcPct val="152381"/>
                </a:lnSpc>
                <a:spcBef>
                  <a:spcPts val="0"/>
                </a:spcBef>
                <a:spcAft>
                  <a:spcPts val="0"/>
                </a:spcAft>
                <a:buClr>
                  <a:schemeClr val="lt1"/>
                </a:buClr>
                <a:buSzPts val="1800"/>
                <a:buFont typeface="Libre Franklin Medium"/>
                <a:buChar char="•"/>
              </a:pPr>
              <a:r>
                <a:rPr b="1" i="0" lang="zh-TW" sz="1800" u="none" cap="none" strike="noStrike">
                  <a:solidFill>
                    <a:schemeClr val="lt1"/>
                  </a:solidFill>
                  <a:latin typeface="Libre Franklin Medium"/>
                  <a:ea typeface="Libre Franklin Medium"/>
                  <a:cs typeface="Libre Franklin Medium"/>
                  <a:sym typeface="Libre Franklin Medium"/>
                </a:rPr>
                <a:t>中式米麵食(第一學年)                             </a:t>
              </a:r>
              <a:r>
                <a:rPr b="1" lang="zh-TW" sz="1800">
                  <a:solidFill>
                    <a:schemeClr val="lt1"/>
                  </a:solidFill>
                </a:rPr>
                <a:t> 校內正式教師</a:t>
              </a:r>
              <a:endParaRPr b="0" i="0" sz="1800" u="none" cap="none" strike="noStrike">
                <a:solidFill>
                  <a:schemeClr val="lt1"/>
                </a:solidFill>
                <a:latin typeface="Libre Franklin"/>
                <a:ea typeface="Libre Franklin"/>
                <a:cs typeface="Libre Franklin"/>
                <a:sym typeface="Libre Franklin"/>
              </a:endParaRPr>
            </a:p>
            <a:p>
              <a:pPr indent="-171450" lvl="1" marL="171450" marR="0" rtl="0" algn="l">
                <a:lnSpc>
                  <a:spcPct val="177777"/>
                </a:lnSpc>
                <a:spcBef>
                  <a:spcPts val="0"/>
                </a:spcBef>
                <a:spcAft>
                  <a:spcPts val="0"/>
                </a:spcAft>
                <a:buClr>
                  <a:schemeClr val="lt1"/>
                </a:buClr>
                <a:buSzPts val="1800"/>
                <a:buFont typeface="Libre Franklin Medium"/>
                <a:buChar char="•"/>
              </a:pPr>
              <a:r>
                <a:rPr b="1" lang="zh-TW" sz="1800">
                  <a:solidFill>
                    <a:schemeClr val="lt1"/>
                  </a:solidFill>
                  <a:latin typeface="Libre Franklin Medium"/>
                  <a:ea typeface="Libre Franklin Medium"/>
                  <a:cs typeface="Libre Franklin Medium"/>
                  <a:sym typeface="Libre Franklin Medium"/>
                </a:rPr>
                <a:t>創意</a:t>
              </a:r>
              <a:r>
                <a:rPr b="1" i="0" lang="zh-TW" sz="1800" u="none" cap="none" strike="noStrike">
                  <a:solidFill>
                    <a:schemeClr val="lt1"/>
                  </a:solidFill>
                  <a:latin typeface="Libre Franklin Medium"/>
                  <a:ea typeface="Libre Franklin Medium"/>
                  <a:cs typeface="Libre Franklin Medium"/>
                  <a:sym typeface="Libre Franklin Medium"/>
                </a:rPr>
                <a:t>料理</a:t>
              </a:r>
              <a:r>
                <a:rPr b="1" lang="zh-TW" sz="1800">
                  <a:solidFill>
                    <a:schemeClr val="lt1"/>
                  </a:solidFill>
                  <a:latin typeface="Libre Franklin Medium"/>
                  <a:ea typeface="Libre Franklin Medium"/>
                  <a:cs typeface="Libre Franklin Medium"/>
                  <a:sym typeface="Libre Franklin Medium"/>
                </a:rPr>
                <a:t>(第三學年)</a:t>
              </a:r>
              <a:endParaRPr/>
            </a:p>
          </p:txBody>
        </p:sp>
        <p:sp>
          <p:nvSpPr>
            <p:cNvPr id="786" name="Google Shape;786;p51"/>
            <p:cNvSpPr/>
            <p:nvPr/>
          </p:nvSpPr>
          <p:spPr>
            <a:xfrm>
              <a:off x="171018" y="3933436"/>
              <a:ext cx="1764000" cy="1368300"/>
            </a:xfrm>
            <a:prstGeom prst="roundRect">
              <a:avLst>
                <a:gd fmla="val 10000" name="adj"/>
              </a:avLst>
            </a:prstGeom>
            <a:blipFill rotWithShape="1">
              <a:blip r:embed="rId6">
                <a:alphaModFix/>
              </a:blip>
              <a:stretch>
                <a:fillRect b="0" l="-7999" r="-7999"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2"/>
          <p:cNvSpPr txBox="1"/>
          <p:nvPr/>
        </p:nvSpPr>
        <p:spPr>
          <a:xfrm>
            <a:off x="523205" y="1340769"/>
            <a:ext cx="8316416" cy="4896544"/>
          </a:xfrm>
          <a:prstGeom prst="rect">
            <a:avLst/>
          </a:prstGeom>
          <a:noFill/>
          <a:ln>
            <a:noFill/>
          </a:ln>
        </p:spPr>
        <p:txBody>
          <a:bodyPr anchorCtr="0" anchor="t" bIns="45700" lIns="91425" spcFirstLastPara="1" rIns="91425" wrap="square" tIns="45700">
            <a:normAutofit/>
          </a:bodyPr>
          <a:lstStyle/>
          <a:p>
            <a:pPr indent="-457200" lvl="0" marL="457200" marR="0" rtl="0" algn="l">
              <a:spcBef>
                <a:spcPts val="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招生方式：</a:t>
            </a:r>
            <a:r>
              <a:rPr b="1" lang="zh-TW" sz="2400">
                <a:solidFill>
                  <a:schemeClr val="dk1"/>
                </a:solidFill>
                <a:latin typeface="Libre Franklin Medium"/>
                <a:ea typeface="Libre Franklin Medium"/>
                <a:cs typeface="Libre Franklin Medium"/>
                <a:sym typeface="Libre Franklin Medium"/>
              </a:rPr>
              <a:t>採</a:t>
            </a:r>
            <a:r>
              <a:rPr b="1" lang="zh-TW" sz="2400" u="sng">
                <a:solidFill>
                  <a:schemeClr val="dk1"/>
                </a:solidFill>
                <a:latin typeface="Libre Franklin Medium"/>
                <a:ea typeface="Libre Franklin Medium"/>
                <a:cs typeface="Libre Franklin Medium"/>
                <a:sym typeface="Libre Franklin Medium"/>
              </a:rPr>
              <a:t>單獨辦理</a:t>
            </a:r>
            <a:endParaRPr b="1" sz="2400" u="sng">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招生區範圍：</a:t>
            </a:r>
            <a:r>
              <a:rPr b="1" lang="zh-TW" sz="2400" u="sng">
                <a:solidFill>
                  <a:schemeClr val="dk1"/>
                </a:solidFill>
                <a:latin typeface="Libre Franklin Medium"/>
                <a:ea typeface="Libre Franklin Medium"/>
                <a:cs typeface="Libre Franklin Medium"/>
                <a:sym typeface="Libre Franklin Medium"/>
              </a:rPr>
              <a:t>不限    </a:t>
            </a:r>
            <a:endParaRPr b="1" sz="2400" u="sng">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招生名額：餐飲管理科</a:t>
            </a:r>
            <a:r>
              <a:rPr b="1" lang="zh-TW" sz="2400" u="sng">
                <a:solidFill>
                  <a:srgbClr val="FF0000"/>
                </a:solidFill>
                <a:latin typeface="Libre Franklin Medium"/>
                <a:ea typeface="Libre Franklin Medium"/>
                <a:cs typeface="Libre Franklin Medium"/>
                <a:sym typeface="Libre Franklin Medium"/>
              </a:rPr>
              <a:t> 24  </a:t>
            </a:r>
            <a:r>
              <a:rPr b="1" lang="zh-TW" sz="2400">
                <a:solidFill>
                  <a:schemeClr val="dk1"/>
                </a:solidFill>
                <a:latin typeface="Libre Franklin Medium"/>
                <a:ea typeface="Libre Franklin Medium"/>
                <a:cs typeface="Libre Franklin Medium"/>
                <a:sym typeface="Libre Franklin Medium"/>
              </a:rPr>
              <a:t>名</a:t>
            </a:r>
            <a:endParaRPr b="1" sz="2400">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命題單位：</a:t>
            </a:r>
            <a:r>
              <a:rPr b="1" lang="zh-TW" sz="2400">
                <a:solidFill>
                  <a:schemeClr val="dk1"/>
                </a:solidFill>
                <a:latin typeface="Libre Franklin Medium"/>
                <a:ea typeface="Libre Franklin Medium"/>
                <a:cs typeface="Libre Franklin Medium"/>
                <a:sym typeface="Libre Franklin Medium"/>
              </a:rPr>
              <a:t>校內籌組</a:t>
            </a:r>
            <a:r>
              <a:rPr b="1" lang="zh-TW" sz="2400" u="sng">
                <a:solidFill>
                  <a:schemeClr val="dk1"/>
                </a:solidFill>
                <a:latin typeface="Libre Franklin Medium"/>
                <a:ea typeface="Libre Franklin Medium"/>
                <a:cs typeface="Libre Franklin Medium"/>
                <a:sym typeface="Libre Franklin Medium"/>
              </a:rPr>
              <a:t>命題委員會</a:t>
            </a:r>
            <a:r>
              <a:rPr b="1" lang="zh-TW" sz="2400">
                <a:solidFill>
                  <a:schemeClr val="dk1"/>
                </a:solidFill>
                <a:latin typeface="Libre Franklin Medium"/>
                <a:ea typeface="Libre Franklin Medium"/>
                <a:cs typeface="Libre Franklin Medium"/>
                <a:sym typeface="Libre Franklin Medium"/>
              </a:rPr>
              <a:t>命題</a:t>
            </a:r>
            <a:endParaRPr b="1" sz="2400">
              <a:solidFill>
                <a:schemeClr val="dk1"/>
              </a:solidFill>
              <a:latin typeface="Libre Franklin Medium"/>
              <a:ea typeface="Libre Franklin Medium"/>
              <a:cs typeface="Libre Franklin Medium"/>
              <a:sym typeface="Libre Franklin Medium"/>
            </a:endParaRPr>
          </a:p>
          <a:p>
            <a:pPr indent="-457200" lvl="0" marL="457200" marR="0" rtl="0" algn="l">
              <a:spcBef>
                <a:spcPts val="800"/>
              </a:spcBef>
              <a:spcAft>
                <a:spcPts val="0"/>
              </a:spcAft>
              <a:buClr>
                <a:srgbClr val="652603"/>
              </a:buClr>
              <a:buSzPts val="2400"/>
              <a:buFont typeface="Libre Franklin Medium"/>
              <a:buAutoNum type="arabicPeriod"/>
            </a:pPr>
            <a:r>
              <a:rPr b="1" lang="zh-TW" sz="2400">
                <a:solidFill>
                  <a:srgbClr val="652603"/>
                </a:solidFill>
                <a:latin typeface="Libre Franklin Medium"/>
                <a:ea typeface="Libre Franklin Medium"/>
                <a:cs typeface="Libre Franklin Medium"/>
                <a:sym typeface="Libre Franklin Medium"/>
              </a:rPr>
              <a:t>     錄取方式：</a:t>
            </a:r>
            <a:r>
              <a:rPr b="1" lang="zh-TW" sz="2400">
                <a:solidFill>
                  <a:schemeClr val="dk1"/>
                </a:solidFill>
                <a:latin typeface="Libre Franklin Medium"/>
                <a:ea typeface="Libre Franklin Medium"/>
                <a:cs typeface="Libre Franklin Medium"/>
                <a:sym typeface="Libre Franklin Medium"/>
              </a:rPr>
              <a:t>依</a:t>
            </a:r>
            <a:r>
              <a:rPr b="1" lang="zh-TW" sz="2400" u="sng">
                <a:solidFill>
                  <a:schemeClr val="dk1"/>
                </a:solidFill>
                <a:latin typeface="Libre Franklin Medium"/>
                <a:ea typeface="Libre Franklin Medium"/>
                <a:cs typeface="Libre Franklin Medium"/>
                <a:sym typeface="Libre Franklin Medium"/>
              </a:rPr>
              <a:t>總成績高低</a:t>
            </a:r>
            <a:r>
              <a:rPr b="1" lang="zh-TW" sz="2400">
                <a:solidFill>
                  <a:schemeClr val="dk1"/>
                </a:solidFill>
                <a:latin typeface="Libre Franklin Medium"/>
                <a:ea typeface="Libre Franklin Medium"/>
                <a:cs typeface="Libre Franklin Medium"/>
                <a:sym typeface="Libre Franklin Medium"/>
              </a:rPr>
              <a:t>，擇優錄取。</a:t>
            </a:r>
            <a:endParaRPr/>
          </a:p>
          <a:p>
            <a:pPr indent="-457200" lvl="0" marL="457200" marR="0" rtl="0" algn="l">
              <a:spcBef>
                <a:spcPts val="800"/>
              </a:spcBef>
              <a:spcAft>
                <a:spcPts val="0"/>
              </a:spcAft>
              <a:buClr>
                <a:schemeClr val="dk1"/>
              </a:buClr>
              <a:buSzPts val="2400"/>
              <a:buFont typeface="Libre Franklin Medium"/>
              <a:buAutoNum type="arabicPeriod"/>
            </a:pPr>
            <a:r>
              <a:rPr b="1" lang="zh-TW" sz="2400">
                <a:solidFill>
                  <a:schemeClr val="dk1"/>
                </a:solidFill>
                <a:latin typeface="Libre Franklin Medium"/>
                <a:ea typeface="Libre Franklin Medium"/>
                <a:cs typeface="Libre Franklin Medium"/>
                <a:sym typeface="Libre Franklin Medium"/>
              </a:rPr>
              <a:t>     </a:t>
            </a:r>
            <a:r>
              <a:rPr b="1" lang="zh-TW" sz="2400">
                <a:solidFill>
                  <a:srgbClr val="652603"/>
                </a:solidFill>
                <a:latin typeface="Libre Franklin Medium"/>
                <a:ea typeface="Libre Franklin Medium"/>
                <a:cs typeface="Libre Franklin Medium"/>
                <a:sym typeface="Libre Franklin Medium"/>
              </a:rPr>
              <a:t>同分比序順序：</a:t>
            </a:r>
            <a:endParaRPr b="1" sz="2400">
              <a:solidFill>
                <a:srgbClr val="652603"/>
              </a:solidFill>
              <a:latin typeface="Libre Franklin Medium"/>
              <a:ea typeface="Libre Franklin Medium"/>
              <a:cs typeface="Libre Franklin Medium"/>
              <a:sym typeface="Libre Franklin Medium"/>
            </a:endParaRPr>
          </a:p>
          <a:p>
            <a:pPr indent="-342900" lvl="0" marL="342900" marR="0" rtl="0" algn="l">
              <a:spcBef>
                <a:spcPts val="800"/>
              </a:spcBef>
              <a:spcAft>
                <a:spcPts val="0"/>
              </a:spcAft>
              <a:buClr>
                <a:schemeClr val="dk1"/>
              </a:buClr>
              <a:buSzPts val="2400"/>
              <a:buFont typeface="Arial"/>
              <a:buNone/>
            </a:pPr>
            <a:r>
              <a:rPr b="1" lang="zh-TW" sz="2400">
                <a:solidFill>
                  <a:schemeClr val="dk1"/>
                </a:solidFill>
                <a:latin typeface="Libre Franklin Medium"/>
                <a:ea typeface="Libre Franklin Medium"/>
                <a:cs typeface="Libre Franklin Medium"/>
                <a:sym typeface="Libre Franklin Medium"/>
              </a:rPr>
              <a:t>                         (1) 術科操作成績(2)面試成績</a:t>
            </a:r>
            <a:endParaRPr b="1" sz="2400">
              <a:solidFill>
                <a:schemeClr val="dk1"/>
              </a:solidFill>
              <a:latin typeface="Libre Franklin Medium"/>
              <a:ea typeface="Libre Franklin Medium"/>
              <a:cs typeface="Libre Franklin Medium"/>
              <a:sym typeface="Libre Franklin Medium"/>
            </a:endParaRPr>
          </a:p>
        </p:txBody>
      </p:sp>
      <p:pic>
        <p:nvPicPr>
          <p:cNvPr id="792" name="Google Shape;792;p52"/>
          <p:cNvPicPr preferRelativeResize="0"/>
          <p:nvPr/>
        </p:nvPicPr>
        <p:blipFill rotWithShape="1">
          <a:blip r:embed="rId3">
            <a:alphaModFix/>
          </a:blip>
          <a:srcRect b="0" l="0" r="0" t="0"/>
          <a:stretch/>
        </p:blipFill>
        <p:spPr>
          <a:xfrm>
            <a:off x="500594" y="254870"/>
            <a:ext cx="1043852" cy="829458"/>
          </a:xfrm>
          <a:prstGeom prst="rect">
            <a:avLst/>
          </a:prstGeom>
          <a:noFill/>
          <a:ln>
            <a:noFill/>
          </a:ln>
          <a:effectLst>
            <a:outerShdw blurRad="50800" rotWithShape="0" algn="tr" dir="8100000" dist="38100">
              <a:srgbClr val="000000">
                <a:alpha val="40000"/>
              </a:srgbClr>
            </a:outerShdw>
          </a:effectLst>
        </p:spPr>
      </p:pic>
      <p:sp>
        <p:nvSpPr>
          <p:cNvPr id="793" name="Google Shape;793;p52"/>
          <p:cNvSpPr txBox="1"/>
          <p:nvPr/>
        </p:nvSpPr>
        <p:spPr>
          <a:xfrm>
            <a:off x="1760470" y="326417"/>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descr="餐旅管理學類| 大學問- 升大學找大學問" id="794" name="Google Shape;794;p52"/>
          <p:cNvPicPr preferRelativeResize="0"/>
          <p:nvPr/>
        </p:nvPicPr>
        <p:blipFill rotWithShape="1">
          <a:blip r:embed="rId4">
            <a:alphaModFix/>
          </a:blip>
          <a:srcRect b="0" l="0" r="0" t="0"/>
          <a:stretch/>
        </p:blipFill>
        <p:spPr>
          <a:xfrm>
            <a:off x="899592" y="4665537"/>
            <a:ext cx="2753883" cy="2065412"/>
          </a:xfrm>
          <a:prstGeom prst="rect">
            <a:avLst/>
          </a:prstGeom>
          <a:noFill/>
          <a:ln>
            <a:noFill/>
          </a:ln>
          <a:effectLst>
            <a:outerShdw blurRad="190500" rotWithShape="0" algn="tl">
              <a:srgbClr val="000000">
                <a:alpha val="69803"/>
              </a:srgbClr>
            </a:outerShdw>
          </a:effectLst>
        </p:spPr>
      </p:pic>
      <p:pic>
        <p:nvPicPr>
          <p:cNvPr descr="面試中我該怎麼問問題？三個問題幫你面試面試官-職場寶典-就業秘笈-台北就業大補帖" id="795" name="Google Shape;795;p52"/>
          <p:cNvPicPr preferRelativeResize="0"/>
          <p:nvPr/>
        </p:nvPicPr>
        <p:blipFill rotWithShape="1">
          <a:blip r:embed="rId5">
            <a:alphaModFix/>
          </a:blip>
          <a:srcRect b="0" l="0" r="0" t="0"/>
          <a:stretch/>
        </p:blipFill>
        <p:spPr>
          <a:xfrm>
            <a:off x="5166790" y="4701280"/>
            <a:ext cx="3293642" cy="1901850"/>
          </a:xfrm>
          <a:prstGeom prst="roundRect">
            <a:avLst>
              <a:gd fmla="val 8594" name="adj"/>
            </a:avLst>
          </a:prstGeom>
          <a:solidFill>
            <a:srgbClr val="ECECEC"/>
          </a:solidFill>
          <a:ln>
            <a:noFill/>
          </a:ln>
          <a:effectLst>
            <a:reflection blurRad="0" dir="5400000" dist="5000" endA="0" endPos="28000" kx="0" rotWithShape="0" algn="bl" stA="38000" stPos="0" sy="-100000" ky="0"/>
          </a:effectLst>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53"/>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801" name="Google Shape;801;p53"/>
          <p:cNvGrpSpPr/>
          <p:nvPr/>
        </p:nvGrpSpPr>
        <p:grpSpPr>
          <a:xfrm>
            <a:off x="683593" y="957016"/>
            <a:ext cx="8064871" cy="5561555"/>
            <a:chOff x="0" y="48296"/>
            <a:chExt cx="8064871" cy="5561555"/>
          </a:xfrm>
        </p:grpSpPr>
        <p:sp>
          <p:nvSpPr>
            <p:cNvPr id="802" name="Google Shape;802;p53"/>
            <p:cNvSpPr/>
            <p:nvPr/>
          </p:nvSpPr>
          <p:spPr>
            <a:xfrm>
              <a:off x="0" y="48296"/>
              <a:ext cx="8064871" cy="1198298"/>
            </a:xfrm>
            <a:prstGeom prst="rect">
              <a:avLst/>
            </a:prstGeom>
            <a:solidFill>
              <a:srgbClr val="DE42DA"/>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53"/>
            <p:cNvSpPr txBox="1"/>
            <p:nvPr/>
          </p:nvSpPr>
          <p:spPr>
            <a:xfrm>
              <a:off x="0" y="48296"/>
              <a:ext cx="8064871" cy="1198298"/>
            </a:xfrm>
            <a:prstGeom prst="rect">
              <a:avLst/>
            </a:prstGeom>
            <a:noFill/>
            <a:ln>
              <a:noFill/>
            </a:ln>
          </p:spPr>
          <p:txBody>
            <a:bodyPr anchorCtr="0" anchor="ctr" bIns="95250" lIns="95250" spcFirstLastPara="1" rIns="95250" wrap="square" tIns="95250">
              <a:noAutofit/>
            </a:bodyPr>
            <a:lstStyle/>
            <a:p>
              <a:pPr indent="0" lvl="0" marL="0" marR="0" rtl="0" algn="ctr">
                <a:lnSpc>
                  <a:spcPct val="90000"/>
                </a:lnSpc>
                <a:spcBef>
                  <a:spcPts val="0"/>
                </a:spcBef>
                <a:spcAft>
                  <a:spcPts val="0"/>
                </a:spcAft>
                <a:buClr>
                  <a:schemeClr val="dk1"/>
                </a:buClr>
                <a:buSzPts val="2500"/>
                <a:buFont typeface="Libre Franklin Medium"/>
                <a:buNone/>
              </a:pPr>
              <a:r>
                <a:rPr b="1" lang="zh-TW" sz="2500">
                  <a:solidFill>
                    <a:schemeClr val="dk1"/>
                  </a:solidFill>
                  <a:latin typeface="Libre Franklin Medium"/>
                  <a:ea typeface="Libre Franklin Medium"/>
                  <a:cs typeface="Libre Franklin Medium"/>
                  <a:sym typeface="Libre Franklin Medium"/>
                </a:rPr>
                <a:t>總成績(100分)</a:t>
              </a:r>
              <a:br>
                <a:rPr b="1" lang="zh-TW" sz="2500">
                  <a:solidFill>
                    <a:schemeClr val="dk1"/>
                  </a:solidFill>
                  <a:latin typeface="Libre Franklin Medium"/>
                  <a:ea typeface="Libre Franklin Medium"/>
                  <a:cs typeface="Libre Franklin Medium"/>
                  <a:sym typeface="Libre Franklin Medium"/>
                </a:rPr>
              </a:br>
              <a:r>
                <a:rPr b="1" lang="zh-TW" sz="2500">
                  <a:solidFill>
                    <a:schemeClr val="dk1"/>
                  </a:solidFill>
                  <a:latin typeface="Libre Franklin Medium"/>
                  <a:ea typeface="Libre Franklin Medium"/>
                  <a:cs typeface="Libre Franklin Medium"/>
                  <a:sym typeface="Libre Franklin Medium"/>
                </a:rPr>
                <a:t>術科測驗成績×60% +面試30%</a:t>
              </a:r>
              <a:endParaRPr b="1" sz="2500">
                <a:solidFill>
                  <a:schemeClr val="dk1"/>
                </a:solidFill>
                <a:latin typeface="Libre Franklin Medium"/>
                <a:ea typeface="Libre Franklin Medium"/>
                <a:cs typeface="Libre Franklin Medium"/>
                <a:sym typeface="Libre Franklin Medium"/>
              </a:endParaRPr>
            </a:p>
          </p:txBody>
        </p:sp>
        <p:sp>
          <p:nvSpPr>
            <p:cNvPr id="804" name="Google Shape;804;p53"/>
            <p:cNvSpPr/>
            <p:nvPr/>
          </p:nvSpPr>
          <p:spPr>
            <a:xfrm>
              <a:off x="0" y="1296139"/>
              <a:ext cx="4026507" cy="3583837"/>
            </a:xfrm>
            <a:prstGeom prst="rect">
              <a:avLst/>
            </a:prstGeom>
            <a:solidFill>
              <a:srgbClr val="FF99FF"/>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53"/>
            <p:cNvSpPr txBox="1"/>
            <p:nvPr/>
          </p:nvSpPr>
          <p:spPr>
            <a:xfrm>
              <a:off x="0" y="1296139"/>
              <a:ext cx="4026507" cy="3583837"/>
            </a:xfrm>
            <a:prstGeom prst="rect">
              <a:avLst/>
            </a:prstGeom>
            <a:noFill/>
            <a:ln>
              <a:noFill/>
            </a:ln>
          </p:spPr>
          <p:txBody>
            <a:bodyPr anchorCtr="0" anchor="ctr" bIns="121900" lIns="121900" spcFirstLastPara="1" rIns="121900" wrap="square" tIns="121900">
              <a:noAutofit/>
            </a:bodyPr>
            <a:lstStyle/>
            <a:p>
              <a:pPr indent="0" lvl="0" marL="0" marR="0" rtl="0" algn="l">
                <a:lnSpc>
                  <a:spcPct val="75000"/>
                </a:lnSpc>
                <a:spcBef>
                  <a:spcPts val="0"/>
                </a:spcBef>
                <a:spcAft>
                  <a:spcPts val="0"/>
                </a:spcAft>
                <a:buClr>
                  <a:srgbClr val="7030A0"/>
                </a:buClr>
                <a:buSzPts val="3200"/>
                <a:buFont typeface="Libre Franklin Medium"/>
                <a:buNone/>
              </a:pPr>
              <a:r>
                <a:rPr b="1" lang="zh-TW" sz="3200">
                  <a:solidFill>
                    <a:srgbClr val="7030A0"/>
                  </a:solidFill>
                  <a:latin typeface="Libre Franklin Medium"/>
                  <a:ea typeface="Libre Franklin Medium"/>
                  <a:cs typeface="Libre Franklin Medium"/>
                  <a:sym typeface="Libre Franklin Medium"/>
                </a:rPr>
                <a:t>術科測驗(60%)</a:t>
              </a:r>
              <a:endParaRPr/>
            </a:p>
            <a:p>
              <a:pPr indent="0" lvl="0" marL="0" marR="0" rtl="0" algn="l">
                <a:lnSpc>
                  <a:spcPct val="120000"/>
                </a:lnSpc>
                <a:spcBef>
                  <a:spcPts val="0"/>
                </a:spcBef>
                <a:spcAft>
                  <a:spcPts val="0"/>
                </a:spcAft>
                <a:buClr>
                  <a:srgbClr val="7030A0"/>
                </a:buClr>
                <a:buSzPts val="2000"/>
                <a:buFont typeface="Libre Franklin Medium"/>
                <a:buNone/>
              </a:pPr>
              <a:r>
                <a:rPr b="1" lang="zh-TW" sz="2000">
                  <a:solidFill>
                    <a:srgbClr val="7030A0"/>
                  </a:solidFill>
                  <a:latin typeface="Libre Franklin Medium"/>
                  <a:ea typeface="Libre Franklin Medium"/>
                  <a:cs typeface="Libre Franklin Medium"/>
                  <a:sym typeface="Libre Franklin Medium"/>
                </a:rPr>
                <a:t>    (刀工測驗70分、食材辨識30分)</a:t>
              </a:r>
              <a:br>
                <a:rPr b="1" lang="zh-TW" sz="2000">
                  <a:solidFill>
                    <a:srgbClr val="7030A0"/>
                  </a:solidFill>
                  <a:latin typeface="Libre Franklin Medium"/>
                  <a:ea typeface="Libre Franklin Medium"/>
                  <a:cs typeface="Libre Franklin Medium"/>
                  <a:sym typeface="Libre Franklin Medium"/>
                </a:rPr>
              </a:br>
              <a:br>
                <a:rPr lang="zh-TW" sz="1600" u="none">
                  <a:solidFill>
                    <a:schemeClr val="lt1"/>
                  </a:solidFill>
                  <a:latin typeface="Libre Franklin Medium"/>
                  <a:ea typeface="Libre Franklin Medium"/>
                  <a:cs typeface="Libre Franklin Medium"/>
                  <a:sym typeface="Libre Franklin Medium"/>
                </a:rPr>
              </a:br>
              <a:br>
                <a:rPr lang="zh-TW" sz="1800">
                  <a:solidFill>
                    <a:schemeClr val="lt1"/>
                  </a:solidFill>
                  <a:latin typeface="Libre Franklin Medium"/>
                  <a:ea typeface="Libre Franklin Medium"/>
                  <a:cs typeface="Libre Franklin Medium"/>
                  <a:sym typeface="Libre Franklin Medium"/>
                </a:rPr>
              </a:br>
              <a:endParaRPr sz="1800">
                <a:solidFill>
                  <a:schemeClr val="lt1"/>
                </a:solidFill>
                <a:latin typeface="Libre Franklin Medium"/>
                <a:ea typeface="Libre Franklin Medium"/>
                <a:cs typeface="Libre Franklin Medium"/>
                <a:sym typeface="Libre Franklin Medium"/>
              </a:endParaRPr>
            </a:p>
          </p:txBody>
        </p:sp>
        <p:sp>
          <p:nvSpPr>
            <p:cNvPr id="806" name="Google Shape;806;p53"/>
            <p:cNvSpPr/>
            <p:nvPr/>
          </p:nvSpPr>
          <p:spPr>
            <a:xfrm>
              <a:off x="3997413" y="1296139"/>
              <a:ext cx="4032435" cy="3583837"/>
            </a:xfrm>
            <a:prstGeom prst="rect">
              <a:avLst/>
            </a:prstGeom>
            <a:solidFill>
              <a:srgbClr val="9999FF"/>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53"/>
            <p:cNvSpPr txBox="1"/>
            <p:nvPr/>
          </p:nvSpPr>
          <p:spPr>
            <a:xfrm>
              <a:off x="3997413" y="1296139"/>
              <a:ext cx="4032435" cy="3583837"/>
            </a:xfrm>
            <a:prstGeom prst="rect">
              <a:avLst/>
            </a:prstGeom>
            <a:noFill/>
            <a:ln>
              <a:noFill/>
            </a:ln>
          </p:spPr>
          <p:txBody>
            <a:bodyPr anchorCtr="0" anchor="t" bIns="76200" lIns="76200" spcFirstLastPara="1" rIns="76200" wrap="square" tIns="76200">
              <a:noAutofit/>
            </a:bodyPr>
            <a:lstStyle/>
            <a:p>
              <a:pPr indent="0" lvl="0" marL="0" marR="0" rtl="0" algn="l">
                <a:lnSpc>
                  <a:spcPct val="100000"/>
                </a:lnSpc>
                <a:spcBef>
                  <a:spcPts val="0"/>
                </a:spcBef>
                <a:spcAft>
                  <a:spcPts val="0"/>
                </a:spcAft>
                <a:buClr>
                  <a:schemeClr val="dk1"/>
                </a:buClr>
                <a:buSzPts val="2000"/>
                <a:buFont typeface="Libre Franklin"/>
                <a:buNone/>
              </a:pPr>
              <a:r>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面試(40%)</a:t>
              </a:r>
              <a:br>
                <a:rPr b="1" lang="zh-TW" sz="2000">
                  <a:solidFill>
                    <a:schemeClr val="lt1"/>
                  </a:solidFill>
                  <a:latin typeface="Libre Franklin Medium"/>
                  <a:ea typeface="Libre Franklin Medium"/>
                  <a:cs typeface="Libre Franklin Medium"/>
                  <a:sym typeface="Libre Franklin Medium"/>
                </a:rPr>
              </a:b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自我介紹、學習意願、溝通能力、與儀態應對等。</a:t>
              </a:r>
              <a:endParaRPr b="1" sz="1800">
                <a:solidFill>
                  <a:schemeClr val="lt1"/>
                </a:solidFill>
                <a:latin typeface="Libre Franklin"/>
                <a:ea typeface="Libre Franklin"/>
                <a:cs typeface="Libre Franklin"/>
                <a:sym typeface="Libre Franklin"/>
              </a:endParaRPr>
            </a:p>
          </p:txBody>
        </p:sp>
        <p:sp>
          <p:nvSpPr>
            <p:cNvPr id="808" name="Google Shape;808;p53"/>
            <p:cNvSpPr/>
            <p:nvPr/>
          </p:nvSpPr>
          <p:spPr>
            <a:xfrm>
              <a:off x="0" y="4896544"/>
              <a:ext cx="8064871" cy="713307"/>
            </a:xfrm>
            <a:prstGeom prst="rect">
              <a:avLst/>
            </a:prstGeom>
            <a:solidFill>
              <a:srgbClr val="7030A0"/>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9" name="Google Shape;809;p53"/>
          <p:cNvSpPr txBox="1"/>
          <p:nvPr/>
        </p:nvSpPr>
        <p:spPr>
          <a:xfrm>
            <a:off x="971600" y="5874952"/>
            <a:ext cx="7704856" cy="64633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1800">
                <a:solidFill>
                  <a:schemeClr val="lt1"/>
                </a:solidFill>
                <a:latin typeface="Libre Franklin Medium"/>
                <a:ea typeface="Libre Franklin Medium"/>
                <a:cs typeface="Libre Franklin Medium"/>
                <a:sym typeface="Libre Franklin Medium"/>
              </a:rPr>
              <a:t>經本校招生委員會決議後，依高級中等學校特色招生專業群科甄選入學簡章規定期程公告正(備)取名單於本校網站。</a:t>
            </a:r>
            <a:endParaRPr b="1" sz="1800">
              <a:solidFill>
                <a:schemeClr val="lt1"/>
              </a:solidFill>
              <a:latin typeface="Libre Franklin Medium"/>
              <a:ea typeface="Libre Franklin Medium"/>
              <a:cs typeface="Libre Franklin Medium"/>
              <a:sym typeface="Libre Franklin Medium"/>
            </a:endParaRPr>
          </a:p>
        </p:txBody>
      </p:sp>
      <p:pic>
        <p:nvPicPr>
          <p:cNvPr descr="面試中我該怎麼問問題？三個問題幫你面試面試官-職場寶典-就業秘笈-台北就業大補帖" id="810" name="Google Shape;810;p53"/>
          <p:cNvPicPr preferRelativeResize="0"/>
          <p:nvPr/>
        </p:nvPicPr>
        <p:blipFill rotWithShape="1">
          <a:blip r:embed="rId3">
            <a:alphaModFix/>
          </a:blip>
          <a:srcRect b="0" l="0" r="0" t="0"/>
          <a:stretch/>
        </p:blipFill>
        <p:spPr>
          <a:xfrm>
            <a:off x="5033776" y="3922075"/>
            <a:ext cx="2926200" cy="1689600"/>
          </a:xfrm>
          <a:prstGeom prst="roundRect">
            <a:avLst>
              <a:gd fmla="val 7144" name="adj"/>
            </a:avLst>
          </a:prstGeom>
          <a:solidFill>
            <a:srgbClr val="ECECEC"/>
          </a:solidFill>
          <a:ln>
            <a:noFill/>
          </a:ln>
          <a:effectLst>
            <a:reflection blurRad="0" dir="5400000" dist="5000" endA="0" endPos="28000" kx="0" rotWithShape="0" algn="bl" stA="38000" stPos="0" sy="-100000" ky="0"/>
          </a:effectLst>
        </p:spPr>
      </p:pic>
      <p:pic>
        <p:nvPicPr>
          <p:cNvPr id="811" name="Google Shape;811;p53"/>
          <p:cNvPicPr preferRelativeResize="0"/>
          <p:nvPr/>
        </p:nvPicPr>
        <p:blipFill rotWithShape="1">
          <a:blip r:embed="rId4">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812" name="Google Shape;812;p53"/>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6" name="Shape 816"/>
        <p:cNvGrpSpPr/>
        <p:nvPr/>
      </p:nvGrpSpPr>
      <p:grpSpPr>
        <a:xfrm>
          <a:off x="0" y="0"/>
          <a:ext cx="0" cy="0"/>
          <a:chOff x="0" y="0"/>
          <a:chExt cx="0" cy="0"/>
        </a:xfrm>
      </p:grpSpPr>
      <p:grpSp>
        <p:nvGrpSpPr>
          <p:cNvPr id="817" name="Google Shape;817;g3bc261ecf7b_4_20"/>
          <p:cNvGrpSpPr/>
          <p:nvPr/>
        </p:nvGrpSpPr>
        <p:grpSpPr>
          <a:xfrm>
            <a:off x="-1935217" y="760973"/>
            <a:ext cx="11073965" cy="6366937"/>
            <a:chOff x="-898010" y="-137409"/>
            <a:chExt cx="11073965" cy="6366937"/>
          </a:xfrm>
        </p:grpSpPr>
        <p:sp>
          <p:nvSpPr>
            <p:cNvPr id="818" name="Google Shape;818;g3bc261ecf7b_4_20"/>
            <p:cNvSpPr/>
            <p:nvPr/>
          </p:nvSpPr>
          <p:spPr>
            <a:xfrm>
              <a:off x="1209597" y="1593142"/>
              <a:ext cx="2794791" cy="2621080"/>
            </a:xfrm>
            <a:prstGeom prst="ellipse">
              <a:avLst/>
            </a:prstGeom>
            <a:solidFill>
              <a:srgbClr val="DE5F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g3bc261ecf7b_4_20"/>
            <p:cNvSpPr txBox="1"/>
            <p:nvPr/>
          </p:nvSpPr>
          <p:spPr>
            <a:xfrm>
              <a:off x="1618885" y="1976990"/>
              <a:ext cx="1976215" cy="1853384"/>
            </a:xfrm>
            <a:prstGeom prst="rect">
              <a:avLst/>
            </a:prstGeom>
            <a:noFill/>
            <a:ln>
              <a:noFill/>
            </a:ln>
          </p:spPr>
          <p:txBody>
            <a:bodyPr anchorCtr="0" anchor="ctr" bIns="40625" lIns="40625" spcFirstLastPara="1" rIns="40625" wrap="square" tIns="40625">
              <a:noAutofit/>
            </a:bodyPr>
            <a:lstStyle/>
            <a:p>
              <a:pPr indent="0" lvl="0" marL="0" marR="0" rtl="0" algn="ctr">
                <a:lnSpc>
                  <a:spcPct val="118750"/>
                </a:lnSpc>
                <a:spcBef>
                  <a:spcPts val="0"/>
                </a:spcBef>
                <a:spcAft>
                  <a:spcPts val="0"/>
                </a:spcAft>
                <a:buClr>
                  <a:schemeClr val="lt1"/>
                </a:buClr>
                <a:buSzPts val="3200"/>
                <a:buFont typeface="Libre Franklin Medium"/>
                <a:buNone/>
              </a:pPr>
              <a:r>
                <a:rPr b="1" lang="zh-TW" sz="3200">
                  <a:solidFill>
                    <a:schemeClr val="lt1"/>
                  </a:solidFill>
                  <a:latin typeface="Libre Franklin Medium"/>
                  <a:ea typeface="Libre Franklin Medium"/>
                  <a:cs typeface="Libre Franklin Medium"/>
                  <a:sym typeface="Libre Franklin Medium"/>
                </a:rPr>
                <a:t>生物產業機電科</a:t>
              </a:r>
              <a:endParaRPr/>
            </a:p>
          </p:txBody>
        </p:sp>
        <p:sp>
          <p:nvSpPr>
            <p:cNvPr id="820" name="Google Shape;820;g3bc261ecf7b_4_20"/>
            <p:cNvSpPr/>
            <p:nvPr/>
          </p:nvSpPr>
          <p:spPr>
            <a:xfrm>
              <a:off x="-898010" y="-137409"/>
              <a:ext cx="6287255" cy="6366937"/>
            </a:xfrm>
            <a:prstGeom prst="blockArc">
              <a:avLst>
                <a:gd fmla="val 17527788" name="adj1"/>
                <a:gd fmla="val 4119114" name="adj2"/>
                <a:gd fmla="val 5750" name="adj3"/>
              </a:avLst>
            </a:prstGeom>
            <a:solidFill>
              <a:srgbClr val="FAA79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g3bc261ecf7b_4_20"/>
            <p:cNvSpPr/>
            <p:nvPr/>
          </p:nvSpPr>
          <p:spPr>
            <a:xfrm>
              <a:off x="3627110" y="0"/>
              <a:ext cx="2155604" cy="1891208"/>
            </a:xfrm>
            <a:prstGeom prst="ellipse">
              <a:avLst/>
            </a:prstGeom>
            <a:blipFill rotWithShape="1">
              <a:blip r:embed="rId3">
                <a:alphaModFix/>
              </a:blip>
              <a:stretch>
                <a:fillRect b="0" l="-7998" r="-7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g3bc261ecf7b_4_20"/>
            <p:cNvSpPr/>
            <p:nvPr/>
          </p:nvSpPr>
          <p:spPr>
            <a:xfrm>
              <a:off x="5757746" y="248347"/>
              <a:ext cx="4262647" cy="13778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g3bc261ecf7b_4_20"/>
            <p:cNvSpPr txBox="1"/>
            <p:nvPr/>
          </p:nvSpPr>
          <p:spPr>
            <a:xfrm>
              <a:off x="5757746" y="248347"/>
              <a:ext cx="4262647" cy="1377831"/>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師資規劃：</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科內教師具學、碩士及博士學位與    多項專業證照。</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824" name="Google Shape;824;g3bc261ecf7b_4_20"/>
            <p:cNvSpPr/>
            <p:nvPr/>
          </p:nvSpPr>
          <p:spPr>
            <a:xfrm>
              <a:off x="4203396" y="1922285"/>
              <a:ext cx="2279219" cy="2092603"/>
            </a:xfrm>
            <a:prstGeom prst="ellipse">
              <a:avLst/>
            </a:prstGeom>
            <a:blipFill rotWithShape="1">
              <a:blip r:embed="rId4">
                <a:alphaModFix/>
              </a:blip>
              <a:stretch>
                <a:fillRect b="0" l="-10999" r="-1099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g3bc261ecf7b_4_20"/>
            <p:cNvSpPr/>
            <p:nvPr/>
          </p:nvSpPr>
          <p:spPr>
            <a:xfrm>
              <a:off x="6642489" y="1986786"/>
              <a:ext cx="3293143" cy="18662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g3bc261ecf7b_4_20"/>
            <p:cNvSpPr txBox="1"/>
            <p:nvPr/>
          </p:nvSpPr>
          <p:spPr>
            <a:xfrm>
              <a:off x="6642489" y="1986786"/>
              <a:ext cx="3293143" cy="1866264"/>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設備資源提供：</a:t>
              </a:r>
              <a:br>
                <a:rPr b="1" lang="zh-TW" sz="2400">
                  <a:solidFill>
                    <a:schemeClr val="dk1"/>
                  </a:solidFill>
                  <a:latin typeface="Libre Franklin Medium"/>
                  <a:ea typeface="Libre Franklin Medium"/>
                  <a:cs typeface="Libre Franklin Medium"/>
                  <a:sym typeface="Libre Franklin Medium"/>
                </a:rPr>
              </a:br>
              <a:r>
                <a:rPr b="1" lang="zh-TW" sz="1800">
                  <a:solidFill>
                    <a:schemeClr val="dk1"/>
                  </a:solidFill>
                  <a:latin typeface="Libre Franklin Medium"/>
                  <a:ea typeface="Libre Franklin Medium"/>
                  <a:cs typeface="Libre Franklin Medium"/>
                  <a:sym typeface="Libre Franklin Medium"/>
                </a:rPr>
                <a:t>生物產業機電科具有國家級證照氣壓、機電整合檢定場認證、及專業教室、實驗室、專業軟體設備充足</a:t>
              </a:r>
              <a:endParaRPr b="1" sz="2000">
                <a:solidFill>
                  <a:schemeClr val="dk1"/>
                </a:solidFill>
                <a:latin typeface="Libre Franklin Medium"/>
                <a:ea typeface="Libre Franklin Medium"/>
                <a:cs typeface="Libre Franklin Medium"/>
                <a:sym typeface="Libre Franklin Medium"/>
              </a:endParaRPr>
            </a:p>
          </p:txBody>
        </p:sp>
        <p:sp>
          <p:nvSpPr>
            <p:cNvPr id="827" name="Google Shape;827;g3bc261ecf7b_4_20"/>
            <p:cNvSpPr/>
            <p:nvPr/>
          </p:nvSpPr>
          <p:spPr>
            <a:xfrm>
              <a:off x="3611934" y="4083957"/>
              <a:ext cx="2367537" cy="1904677"/>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g3bc261ecf7b_4_20"/>
            <p:cNvSpPr/>
            <p:nvPr/>
          </p:nvSpPr>
          <p:spPr>
            <a:xfrm>
              <a:off x="6645847" y="4186267"/>
              <a:ext cx="3530108" cy="17195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g3bc261ecf7b_4_20"/>
            <p:cNvSpPr txBox="1"/>
            <p:nvPr/>
          </p:nvSpPr>
          <p:spPr>
            <a:xfrm>
              <a:off x="6645847" y="4186267"/>
              <a:ext cx="3530108" cy="1719588"/>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教學資源多元化：</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培育訓練相關技能檢定與專題製作、創新研發等能力與技術。另結合台鐵產學合作、國私立大學院校之產業專班、策略聯盟、專題研究等。</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830" name="Google Shape;830;g3bc261ecf7b_4_20"/>
          <p:cNvPicPr preferRelativeResize="0"/>
          <p:nvPr/>
        </p:nvPicPr>
        <p:blipFill rotWithShape="1">
          <a:blip r:embed="rId6">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831" name="Google Shape;831;g3bc261ecf7b_4_20"/>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5" name="Shape 835"/>
        <p:cNvGrpSpPr/>
        <p:nvPr/>
      </p:nvGrpSpPr>
      <p:grpSpPr>
        <a:xfrm>
          <a:off x="0" y="0"/>
          <a:ext cx="0" cy="0"/>
          <a:chOff x="0" y="0"/>
          <a:chExt cx="0" cy="0"/>
        </a:xfrm>
      </p:grpSpPr>
      <p:sp>
        <p:nvSpPr>
          <p:cNvPr id="836" name="Google Shape;836;g3bc261ecf7b_4_39"/>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837" name="Google Shape;837;g3bc261ecf7b_4_39"/>
          <p:cNvGrpSpPr/>
          <p:nvPr/>
        </p:nvGrpSpPr>
        <p:grpSpPr>
          <a:xfrm>
            <a:off x="644873" y="1078180"/>
            <a:ext cx="7679543" cy="5544616"/>
            <a:chOff x="23699" y="0"/>
            <a:chExt cx="7679543" cy="5544616"/>
          </a:xfrm>
        </p:grpSpPr>
        <p:sp>
          <p:nvSpPr>
            <p:cNvPr id="838" name="Google Shape;838;g3bc261ecf7b_4_39"/>
            <p:cNvSpPr/>
            <p:nvPr/>
          </p:nvSpPr>
          <p:spPr>
            <a:xfrm>
              <a:off x="23699" y="0"/>
              <a:ext cx="2555418" cy="5544616"/>
            </a:xfrm>
            <a:prstGeom prst="roundRect">
              <a:avLst>
                <a:gd fmla="val 10000" name="adj"/>
              </a:avLst>
            </a:prstGeom>
            <a:gradFill>
              <a:gsLst>
                <a:gs pos="0">
                  <a:srgbClr val="CD4600"/>
                </a:gs>
                <a:gs pos="80000">
                  <a:srgbClr val="FF5B00"/>
                </a:gs>
                <a:gs pos="100000">
                  <a:srgbClr val="FF5B00"/>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g3bc261ecf7b_4_39"/>
            <p:cNvSpPr txBox="1"/>
            <p:nvPr/>
          </p:nvSpPr>
          <p:spPr>
            <a:xfrm>
              <a:off x="23699" y="2217846"/>
              <a:ext cx="2555418" cy="2217846"/>
            </a:xfrm>
            <a:prstGeom prst="rect">
              <a:avLst/>
            </a:prstGeom>
            <a:noFill/>
            <a:ln>
              <a:noFill/>
            </a:ln>
          </p:spPr>
          <p:txBody>
            <a:bodyPr anchorCtr="0" anchor="ctr" bIns="142225" lIns="142225" spcFirstLastPara="1" rIns="142225" wrap="square" tIns="142225">
              <a:noAutofit/>
            </a:bodyPr>
            <a:lstStyle/>
            <a:p>
              <a:pPr indent="0" lvl="0" marL="0" marR="0" rtl="0" algn="l">
                <a:lnSpc>
                  <a:spcPct val="90000"/>
                </a:lnSpc>
                <a:spcBef>
                  <a:spcPts val="0"/>
                </a:spcBef>
                <a:spcAft>
                  <a:spcPts val="0"/>
                </a:spcAft>
                <a:buClr>
                  <a:schemeClr val="lt1"/>
                </a:buClr>
                <a:buSzPts val="2000"/>
                <a:buFont typeface="Libre Franklin"/>
                <a:buNone/>
              </a:pPr>
              <a:r>
                <a:rPr lang="zh-TW" sz="2000">
                  <a:solidFill>
                    <a:schemeClr val="lt1"/>
                  </a:solidFill>
                  <a:latin typeface="Libre Franklin"/>
                  <a:ea typeface="Libre Franklin"/>
                  <a:cs typeface="Libre Franklin"/>
                  <a:sym typeface="Libre Franklin"/>
                </a:rPr>
                <a:t>   </a:t>
              </a:r>
              <a:endParaRPr sz="2000">
                <a:solidFill>
                  <a:schemeClr val="lt1"/>
                </a:solidFill>
                <a:latin typeface="Libre Franklin"/>
                <a:ea typeface="Libre Franklin"/>
                <a:cs typeface="Libre Franklin"/>
                <a:sym typeface="Libre Franklin"/>
              </a:endParaRPr>
            </a:p>
            <a:p>
              <a:pPr indent="0" lvl="0" marL="0" marR="0" rtl="0" algn="ctr">
                <a:lnSpc>
                  <a:spcPct val="83333"/>
                </a:lnSpc>
                <a:spcBef>
                  <a:spcPts val="70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br>
                <a:rPr b="1" lang="zh-TW" sz="2000">
                  <a:solidFill>
                    <a:schemeClr val="lt1"/>
                  </a:solidFill>
                  <a:latin typeface="Libre Franklin Medium"/>
                  <a:ea typeface="Libre Franklin Medium"/>
                  <a:cs typeface="Libre Franklin Medium"/>
                  <a:sym typeface="Libre Franklin Medium"/>
                </a:rPr>
              </a:br>
              <a:br>
                <a:rPr b="1" lang="zh-TW" sz="2000">
                  <a:solidFill>
                    <a:schemeClr val="lt1"/>
                  </a:solidFill>
                  <a:latin typeface="Libre Franklin Medium"/>
                  <a:ea typeface="Libre Franklin Medium"/>
                  <a:cs typeface="Libre Franklin Medium"/>
                  <a:sym typeface="Libre Franklin Medium"/>
                </a:rPr>
              </a:br>
              <a:br>
                <a:rPr b="1" lang="zh-TW" sz="2000">
                  <a:solidFill>
                    <a:schemeClr val="lt1"/>
                  </a:solidFill>
                  <a:latin typeface="Libre Franklin Medium"/>
                  <a:ea typeface="Libre Franklin Medium"/>
                  <a:cs typeface="Libre Franklin Medium"/>
                  <a:sym typeface="Libre Franklin Medium"/>
                </a:rPr>
              </a:br>
              <a:r>
                <a:rPr b="1" lang="zh-TW" sz="2400">
                  <a:solidFill>
                    <a:schemeClr val="lt1"/>
                  </a:solidFill>
                  <a:latin typeface="Libre Franklin Medium"/>
                  <a:ea typeface="Libre Franklin Medium"/>
                  <a:cs typeface="Libre Franklin Medium"/>
                  <a:sym typeface="Libre Franklin Medium"/>
                </a:rPr>
                <a:t>基礎課程</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8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一年級</a:t>
              </a:r>
              <a:br>
                <a:rPr lang="zh-TW" sz="2500">
                  <a:solidFill>
                    <a:schemeClr val="lt1"/>
                  </a:solidFill>
                  <a:latin typeface="Libre Franklin"/>
                  <a:ea typeface="Libre Franklin"/>
                  <a:cs typeface="Libre Franklin"/>
                  <a:sym typeface="Libre Franklin"/>
                </a:rPr>
              </a:br>
              <a:r>
                <a:rPr b="1" lang="zh-TW" sz="1800">
                  <a:solidFill>
                    <a:schemeClr val="lt1"/>
                  </a:solidFill>
                  <a:latin typeface="Libre Franklin Medium"/>
                  <a:ea typeface="Libre Franklin Medium"/>
                  <a:cs typeface="Libre Franklin Medium"/>
                  <a:sym typeface="Libre Franklin Medium"/>
                </a:rPr>
                <a:t>機械基礎實習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機械電學實習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氣壓控制實習</a:t>
              </a:r>
              <a:endParaRPr b="1" sz="1800">
                <a:solidFill>
                  <a:schemeClr val="lt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lt1"/>
                </a:buClr>
                <a:buSzPts val="1800"/>
                <a:buFont typeface="Libre Franklin Medium"/>
                <a:buNone/>
              </a:pPr>
              <a:r>
                <a:rPr b="1" lang="zh-TW" sz="1800">
                  <a:solidFill>
                    <a:schemeClr val="lt1"/>
                  </a:solidFill>
                  <a:latin typeface="Libre Franklin Medium"/>
                  <a:ea typeface="Libre Franklin Medium"/>
                  <a:cs typeface="Libre Franklin Medium"/>
                  <a:sym typeface="Libre Franklin Medium"/>
                </a:rPr>
                <a:t>機械加工實習(車床、銑床實習)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機械製圖實習</a:t>
              </a:r>
              <a:br>
                <a:rPr b="1" lang="zh-TW" sz="1800">
                  <a:solidFill>
                    <a:schemeClr val="lt1"/>
                  </a:solidFill>
                  <a:latin typeface="Libre Franklin Medium"/>
                  <a:ea typeface="Libre Franklin Medium"/>
                  <a:cs typeface="Libre Franklin Medium"/>
                  <a:sym typeface="Libre Franklin Medium"/>
                </a:rPr>
              </a:br>
              <a:r>
                <a:rPr b="0" lang="zh-TW" sz="1800">
                  <a:solidFill>
                    <a:schemeClr val="lt1"/>
                  </a:solidFill>
                  <a:latin typeface="Libre Franklin Medium"/>
                  <a:ea typeface="Libre Franklin Medium"/>
                  <a:cs typeface="Libre Franklin Medium"/>
                  <a:sym typeface="Libre Franklin Medium"/>
                </a:rPr>
                <a:t>  </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a:t>
              </a:r>
              <a:endParaRPr b="1" sz="1800">
                <a:solidFill>
                  <a:schemeClr val="lt1"/>
                </a:solidFill>
                <a:latin typeface="Libre Franklin Medium"/>
                <a:ea typeface="Libre Franklin Medium"/>
                <a:cs typeface="Libre Franklin Medium"/>
                <a:sym typeface="Libre Franklin Medium"/>
              </a:endParaRPr>
            </a:p>
            <a:p>
              <a:pPr indent="0" lvl="0" marL="0" marR="0" rtl="0" algn="ctr">
                <a:lnSpc>
                  <a:spcPct val="90000"/>
                </a:lnSpc>
                <a:spcBef>
                  <a:spcPts val="0"/>
                </a:spcBef>
                <a:spcAft>
                  <a:spcPts val="0"/>
                </a:spcAft>
                <a:buClr>
                  <a:schemeClr val="dk1"/>
                </a:buClr>
                <a:buSzPts val="1800"/>
                <a:buFont typeface="Libre Franklin"/>
                <a:buNone/>
              </a:pPr>
              <a:r>
                <a:t/>
              </a:r>
              <a:endParaRPr b="1" sz="1800">
                <a:solidFill>
                  <a:schemeClr val="lt1"/>
                </a:solidFill>
                <a:latin typeface="Libre Franklin Medium"/>
                <a:ea typeface="Libre Franklin Medium"/>
                <a:cs typeface="Libre Franklin Medium"/>
                <a:sym typeface="Libre Franklin Medium"/>
              </a:endParaRPr>
            </a:p>
          </p:txBody>
        </p:sp>
        <p:sp>
          <p:nvSpPr>
            <p:cNvPr id="840" name="Google Shape;840;g3bc261ecf7b_4_39"/>
            <p:cNvSpPr/>
            <p:nvPr/>
          </p:nvSpPr>
          <p:spPr>
            <a:xfrm>
              <a:off x="94814" y="293312"/>
              <a:ext cx="2350412" cy="1846357"/>
            </a:xfrm>
            <a:prstGeom prst="ellipse">
              <a:avLst/>
            </a:prstGeom>
            <a:blipFill rotWithShape="1">
              <a:blip r:embed="rId3">
                <a:alphaModFix/>
              </a:blip>
              <a:stretch>
                <a:fillRect b="0" l="-8999" r="-8998"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g3bc261ecf7b_4_39"/>
            <p:cNvSpPr/>
            <p:nvPr/>
          </p:nvSpPr>
          <p:spPr>
            <a:xfrm>
              <a:off x="2655780" y="0"/>
              <a:ext cx="2555418" cy="5544616"/>
            </a:xfrm>
            <a:prstGeom prst="roundRect">
              <a:avLst>
                <a:gd fmla="val 10000" name="adj"/>
              </a:avLst>
            </a:prstGeom>
            <a:gradFill>
              <a:gsLst>
                <a:gs pos="0">
                  <a:srgbClr val="0081B6"/>
                </a:gs>
                <a:gs pos="80000">
                  <a:srgbClr val="00A9EF"/>
                </a:gs>
                <a:gs pos="100000">
                  <a:srgbClr val="00ADF6"/>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g3bc261ecf7b_4_39"/>
            <p:cNvSpPr txBox="1"/>
            <p:nvPr/>
          </p:nvSpPr>
          <p:spPr>
            <a:xfrm>
              <a:off x="2655780" y="2217846"/>
              <a:ext cx="2555418" cy="2217846"/>
            </a:xfrm>
            <a:prstGeom prst="rect">
              <a:avLst/>
            </a:prstGeom>
            <a:noFill/>
            <a:ln>
              <a:noFill/>
            </a:ln>
          </p:spPr>
          <p:txBody>
            <a:bodyPr anchorCtr="0" anchor="t" bIns="170675" lIns="170675" spcFirstLastPara="1" rIns="170675" wrap="square" tIns="170675">
              <a:noAutofit/>
            </a:bodyPr>
            <a:lstStyle/>
            <a:p>
              <a:pPr indent="0" lvl="0" marL="0" marR="0" rtl="0" algn="l">
                <a:lnSpc>
                  <a:spcPct val="83333"/>
                </a:lnSpc>
                <a:spcBef>
                  <a:spcPts val="0"/>
                </a:spcBef>
                <a:spcAft>
                  <a:spcPts val="0"/>
                </a:spcAft>
                <a:buClr>
                  <a:schemeClr val="lt1"/>
                </a:buClr>
                <a:buSzPts val="2400"/>
                <a:buFont typeface="Libre Franklin Medium"/>
                <a:buNone/>
              </a:pPr>
              <a:r>
                <a:rPr b="1" lang="zh-TW" sz="2400">
                  <a:solidFill>
                    <a:schemeClr val="lt1"/>
                  </a:solidFill>
                  <a:latin typeface="Libre Franklin Medium"/>
                  <a:ea typeface="Libre Franklin Medium"/>
                  <a:cs typeface="Libre Franklin Medium"/>
                  <a:sym typeface="Libre Franklin Medium"/>
                </a:rPr>
                <a:t>        專業課程</a:t>
              </a:r>
              <a:endParaRPr b="1" sz="2400">
                <a:solidFill>
                  <a:schemeClr val="lt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lt1"/>
                </a:buClr>
                <a:buSzPts val="2400"/>
                <a:buFont typeface="Libre Franklin Medium"/>
                <a:buNone/>
              </a:pPr>
              <a:r>
                <a:rPr b="1" lang="zh-TW" sz="2400">
                  <a:solidFill>
                    <a:schemeClr val="lt1"/>
                  </a:solidFill>
                  <a:latin typeface="Libre Franklin Medium"/>
                  <a:ea typeface="Libre Franklin Medium"/>
                  <a:cs typeface="Libre Franklin Medium"/>
                  <a:sym typeface="Libre Franklin Medium"/>
                </a:rPr>
                <a:t>  </a:t>
              </a:r>
              <a:br>
                <a:rPr b="1" lang="zh-TW" sz="2400">
                  <a:solidFill>
                    <a:schemeClr val="lt1"/>
                  </a:solidFill>
                  <a:latin typeface="Libre Franklin Medium"/>
                  <a:ea typeface="Libre Franklin Medium"/>
                  <a:cs typeface="Libre Franklin Medium"/>
                  <a:sym typeface="Libre Franklin Medium"/>
                </a:rPr>
              </a:br>
              <a:r>
                <a:rPr b="1" lang="zh-TW" sz="2400">
                  <a:solidFill>
                    <a:schemeClr val="lt1"/>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二年級</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機電整合實習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電腦輔助製圖實習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可程式控制實習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電子學實習</a:t>
              </a:r>
              <a:endParaRPr b="1" sz="1800">
                <a:solidFill>
                  <a:schemeClr val="lt1"/>
                </a:solidFill>
                <a:latin typeface="Libre Franklin Medium"/>
                <a:ea typeface="Libre Franklin Medium"/>
                <a:cs typeface="Libre Franklin Medium"/>
                <a:sym typeface="Libre Franklin Medium"/>
              </a:endParaRPr>
            </a:p>
            <a:p>
              <a:pPr indent="0" lvl="0" marL="0" marR="0" rtl="0" algn="l">
                <a:lnSpc>
                  <a:spcPct val="111111"/>
                </a:lnSpc>
                <a:spcBef>
                  <a:spcPts val="0"/>
                </a:spcBef>
                <a:spcAft>
                  <a:spcPts val="0"/>
                </a:spcAft>
                <a:buClr>
                  <a:schemeClr val="lt1"/>
                </a:buClr>
                <a:buSzPts val="1800"/>
                <a:buFont typeface="Libre Franklin Medium"/>
                <a:buNone/>
              </a:pPr>
              <a:r>
                <a:rPr b="1" lang="zh-TW" sz="1800">
                  <a:solidFill>
                    <a:schemeClr val="lt1"/>
                  </a:solidFill>
                  <a:latin typeface="Libre Franklin Medium"/>
                  <a:ea typeface="Libre Franklin Medium"/>
                  <a:cs typeface="Libre Franklin Medium"/>
                  <a:sym typeface="Libre Franklin Medium"/>
                </a:rPr>
                <a:t>  專題製作  </a:t>
              </a:r>
              <a:br>
                <a:rPr b="1" lang="zh-TW" sz="1800">
                  <a:solidFill>
                    <a:schemeClr val="lt1"/>
                  </a:solidFill>
                  <a:latin typeface="Libre Franklin Medium"/>
                  <a:ea typeface="Libre Franklin Medium"/>
                  <a:cs typeface="Libre Franklin Medium"/>
                  <a:sym typeface="Libre Franklin Medium"/>
                </a:rPr>
              </a:br>
              <a:endParaRPr b="1" sz="18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endParaRPr sz="1600">
                <a:solidFill>
                  <a:schemeClr val="lt1"/>
                </a:solidFill>
                <a:latin typeface="Libre Franklin"/>
                <a:ea typeface="Libre Franklin"/>
                <a:cs typeface="Libre Franklin"/>
                <a:sym typeface="Libre Franklin"/>
              </a:endParaRPr>
            </a:p>
          </p:txBody>
        </p:sp>
        <p:sp>
          <p:nvSpPr>
            <p:cNvPr id="843" name="Google Shape;843;g3bc261ecf7b_4_39"/>
            <p:cNvSpPr/>
            <p:nvPr/>
          </p:nvSpPr>
          <p:spPr>
            <a:xfrm>
              <a:off x="2756529" y="332676"/>
              <a:ext cx="2353920" cy="1846357"/>
            </a:xfrm>
            <a:prstGeom prst="ellipse">
              <a:avLst/>
            </a:prstGeom>
            <a:blipFill rotWithShape="1">
              <a:blip r:embed="rId4">
                <a:alphaModFix/>
              </a:blip>
              <a:stretch>
                <a:fillRect b="0" l="-8999" r="-8998"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g3bc261ecf7b_4_39"/>
            <p:cNvSpPr/>
            <p:nvPr/>
          </p:nvSpPr>
          <p:spPr>
            <a:xfrm>
              <a:off x="5292077" y="0"/>
              <a:ext cx="2411165" cy="5544616"/>
            </a:xfrm>
            <a:prstGeom prst="roundRect">
              <a:avLst>
                <a:gd fmla="val 10000" name="adj"/>
              </a:avLst>
            </a:prstGeom>
            <a:gradFill>
              <a:gsLst>
                <a:gs pos="0">
                  <a:srgbClr val="5C772D"/>
                </a:gs>
                <a:gs pos="80000">
                  <a:srgbClr val="7A9E3B"/>
                </a:gs>
                <a:gs pos="100000">
                  <a:srgbClr val="7AA039"/>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g3bc261ecf7b_4_39"/>
            <p:cNvSpPr txBox="1"/>
            <p:nvPr/>
          </p:nvSpPr>
          <p:spPr>
            <a:xfrm>
              <a:off x="5292077" y="2217846"/>
              <a:ext cx="2411165" cy="2217846"/>
            </a:xfrm>
            <a:prstGeom prst="rect">
              <a:avLst/>
            </a:prstGeom>
            <a:noFill/>
            <a:ln>
              <a:noFill/>
            </a:ln>
          </p:spPr>
          <p:txBody>
            <a:bodyPr anchorCtr="0" anchor="ctr" bIns="156450" lIns="156450" spcFirstLastPara="1" rIns="156450" wrap="square" tIns="156450">
              <a:noAutofit/>
            </a:bodyPr>
            <a:lstStyle/>
            <a:p>
              <a:pPr indent="0" lvl="0" marL="0" marR="0" rtl="0" algn="ctr">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br>
                <a:rPr b="1" lang="zh-TW" sz="2200">
                  <a:solidFill>
                    <a:schemeClr val="lt1"/>
                  </a:solidFill>
                  <a:latin typeface="Libre Franklin Medium"/>
                  <a:ea typeface="Libre Franklin Medium"/>
                  <a:cs typeface="Libre Franklin Medium"/>
                  <a:sym typeface="Libre Franklin Medium"/>
                </a:rPr>
              </a:br>
              <a:r>
                <a:rPr b="1" lang="zh-TW" sz="2200">
                  <a:solidFill>
                    <a:schemeClr val="lt1"/>
                  </a:solidFill>
                  <a:latin typeface="Libre Franklin Medium"/>
                  <a:ea typeface="Libre Franklin Medium"/>
                  <a:cs typeface="Libre Franklin Medium"/>
                  <a:sym typeface="Libre Franklin Medium"/>
                </a:rPr>
                <a:t>技術實作</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三年級</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單晶片控制實習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電工配線實習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數位電子學實習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雷射切割與電銲實習</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動力機械實習(汽油引擎及柴油引擎實習)</a:t>
              </a:r>
              <a:endParaRPr sz="1400">
                <a:solidFill>
                  <a:schemeClr val="lt1"/>
                </a:solidFill>
                <a:latin typeface="Libre Franklin"/>
                <a:ea typeface="Libre Franklin"/>
                <a:cs typeface="Libre Franklin"/>
                <a:sym typeface="Libre Franklin"/>
              </a:endParaRPr>
            </a:p>
          </p:txBody>
        </p:sp>
        <p:sp>
          <p:nvSpPr>
            <p:cNvPr id="846" name="Google Shape;846;g3bc261ecf7b_4_39"/>
            <p:cNvSpPr/>
            <p:nvPr/>
          </p:nvSpPr>
          <p:spPr>
            <a:xfrm>
              <a:off x="5319843" y="332676"/>
              <a:ext cx="2347199" cy="1846357"/>
            </a:xfrm>
            <a:prstGeom prst="ellipse">
              <a:avLst/>
            </a:prstGeom>
            <a:blipFill rotWithShape="1">
              <a:blip r:embed="rId5">
                <a:alphaModFix/>
              </a:blip>
              <a:stretch>
                <a:fillRect b="0" l="-1998" r="-1999" t="0"/>
              </a:stretch>
            </a:blip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g3bc261ecf7b_4_39"/>
            <p:cNvSpPr/>
            <p:nvPr/>
          </p:nvSpPr>
          <p:spPr>
            <a:xfrm>
              <a:off x="1095910" y="4946497"/>
              <a:ext cx="5800612" cy="500221"/>
            </a:xfrm>
            <a:prstGeom prst="leftRightArrow">
              <a:avLst>
                <a:gd fmla="val 50000" name="adj1"/>
                <a:gd fmla="val 50000" name="adj2"/>
              </a:avLst>
            </a:prstGeom>
            <a:solidFill>
              <a:srgbClr val="FDD3CB"/>
            </a:soli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48" name="Google Shape;848;g3bc261ecf7b_4_39"/>
          <p:cNvSpPr txBox="1"/>
          <p:nvPr/>
        </p:nvSpPr>
        <p:spPr>
          <a:xfrm>
            <a:off x="2555218" y="5733256"/>
            <a:ext cx="4752527" cy="65954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chemeClr val="lt2"/>
                </a:solidFill>
                <a:latin typeface="Libre Franklin Medium"/>
                <a:ea typeface="Libre Franklin Medium"/>
                <a:cs typeface="Libre Franklin Medium"/>
                <a:sym typeface="Libre Franklin Medium"/>
              </a:rPr>
              <a:t>機械群特色課程規劃</a:t>
            </a:r>
            <a:endParaRPr/>
          </a:p>
        </p:txBody>
      </p:sp>
      <p:pic>
        <p:nvPicPr>
          <p:cNvPr id="849" name="Google Shape;849;g3bc261ecf7b_4_39"/>
          <p:cNvPicPr preferRelativeResize="0"/>
          <p:nvPr/>
        </p:nvPicPr>
        <p:blipFill rotWithShape="1">
          <a:blip r:embed="rId6">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850" name="Google Shape;850;g3bc261ecf7b_4_39"/>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4" name="Shape 854"/>
        <p:cNvGrpSpPr/>
        <p:nvPr/>
      </p:nvGrpSpPr>
      <p:grpSpPr>
        <a:xfrm>
          <a:off x="0" y="0"/>
          <a:ext cx="0" cy="0"/>
          <a:chOff x="0" y="0"/>
          <a:chExt cx="0" cy="0"/>
        </a:xfrm>
      </p:grpSpPr>
      <p:grpSp>
        <p:nvGrpSpPr>
          <p:cNvPr id="855" name="Google Shape;855;g3bc261ecf7b_4_57"/>
          <p:cNvGrpSpPr/>
          <p:nvPr/>
        </p:nvGrpSpPr>
        <p:grpSpPr>
          <a:xfrm>
            <a:off x="426904" y="1026327"/>
            <a:ext cx="8460407" cy="5499016"/>
            <a:chOff x="0" y="150237"/>
            <a:chExt cx="8460407" cy="5499016"/>
          </a:xfrm>
        </p:grpSpPr>
        <p:sp>
          <p:nvSpPr>
            <p:cNvPr id="856" name="Google Shape;856;g3bc261ecf7b_4_57"/>
            <p:cNvSpPr/>
            <p:nvPr/>
          </p:nvSpPr>
          <p:spPr>
            <a:xfrm>
              <a:off x="0" y="150237"/>
              <a:ext cx="8460407" cy="1190004"/>
            </a:xfrm>
            <a:prstGeom prst="rect">
              <a:avLst/>
            </a:prstGeom>
            <a:solidFill>
              <a:srgbClr val="DE5F17"/>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3bc261ecf7b_4_57"/>
            <p:cNvSpPr txBox="1"/>
            <p:nvPr/>
          </p:nvSpPr>
          <p:spPr>
            <a:xfrm>
              <a:off x="0" y="150237"/>
              <a:ext cx="8460407" cy="1190004"/>
            </a:xfrm>
            <a:prstGeom prst="rect">
              <a:avLst/>
            </a:prstGeom>
            <a:noFill/>
            <a:ln>
              <a:noFill/>
            </a:ln>
          </p:spPr>
          <p:txBody>
            <a:bodyPr anchorCtr="0" anchor="ctr" bIns="91425" lIns="91425" spcFirstLastPara="1" rIns="91425" wrap="square" tIns="91425">
              <a:noAutofit/>
            </a:bodyPr>
            <a:lstStyle/>
            <a:p>
              <a:pPr indent="0" lvl="0" marL="0" marR="0" rtl="0" algn="ctr">
                <a:lnSpc>
                  <a:spcPct val="9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總成績(100分)</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術科測驗成績×60% +面試40%</a:t>
              </a:r>
              <a:endParaRPr b="1" sz="2400">
                <a:solidFill>
                  <a:schemeClr val="dk1"/>
                </a:solidFill>
                <a:latin typeface="Libre Franklin Medium"/>
                <a:ea typeface="Libre Franklin Medium"/>
                <a:cs typeface="Libre Franklin Medium"/>
                <a:sym typeface="Libre Franklin Medium"/>
              </a:endParaRPr>
            </a:p>
          </p:txBody>
        </p:sp>
        <p:sp>
          <p:nvSpPr>
            <p:cNvPr id="858" name="Google Shape;858;g3bc261ecf7b_4_57"/>
            <p:cNvSpPr/>
            <p:nvPr/>
          </p:nvSpPr>
          <p:spPr>
            <a:xfrm flipH="1">
              <a:off x="0" y="4584498"/>
              <a:ext cx="8447970" cy="1064755"/>
            </a:xfrm>
            <a:prstGeom prst="rect">
              <a:avLst/>
            </a:prstGeom>
            <a:gradFill>
              <a:gsLst>
                <a:gs pos="0">
                  <a:srgbClr val="FF9C7B"/>
                </a:gs>
                <a:gs pos="35000">
                  <a:srgbClr val="FFB6A1"/>
                </a:gs>
                <a:gs pos="100000">
                  <a:srgbClr val="FFE2D7"/>
                </a:gs>
              </a:gsLst>
              <a:lin ang="16200000" scaled="0"/>
            </a:gra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g3bc261ecf7b_4_57"/>
            <p:cNvSpPr txBox="1"/>
            <p:nvPr/>
          </p:nvSpPr>
          <p:spPr>
            <a:xfrm>
              <a:off x="0" y="4584498"/>
              <a:ext cx="8447970" cy="1064755"/>
            </a:xfrm>
            <a:prstGeom prst="rect">
              <a:avLst/>
            </a:prstGeom>
            <a:noFill/>
            <a:ln>
              <a:noFill/>
            </a:ln>
          </p:spPr>
          <p:txBody>
            <a:bodyPr anchorCtr="0" anchor="ctr" bIns="175250" lIns="175250" spcFirstLastPara="1" rIns="175250" wrap="square" tIns="175250">
              <a:noAutofit/>
            </a:bodyPr>
            <a:lstStyle/>
            <a:p>
              <a:pPr indent="0" lvl="0" marL="0" marR="0" rtl="0" algn="ctr">
                <a:lnSpc>
                  <a:spcPct val="90000"/>
                </a:lnSpc>
                <a:spcBef>
                  <a:spcPts val="0"/>
                </a:spcBef>
                <a:spcAft>
                  <a:spcPts val="0"/>
                </a:spcAft>
                <a:buClr>
                  <a:schemeClr val="dk1"/>
                </a:buClr>
                <a:buSzPts val="4600"/>
                <a:buFont typeface="DFKai-SB"/>
                <a:buNone/>
              </a:pPr>
              <a:r>
                <a:rPr b="1" lang="zh-TW" sz="4600">
                  <a:solidFill>
                    <a:schemeClr val="dk1"/>
                  </a:solidFill>
                  <a:latin typeface="DFKai-SB"/>
                  <a:ea typeface="DFKai-SB"/>
                  <a:cs typeface="DFKai-SB"/>
                  <a:sym typeface="DFKai-SB"/>
                </a:rPr>
                <a:t>簡易三視圖繪製</a:t>
              </a:r>
              <a:endParaRPr/>
            </a:p>
          </p:txBody>
        </p:sp>
        <p:sp>
          <p:nvSpPr>
            <p:cNvPr id="860" name="Google Shape;860;g3bc261ecf7b_4_57"/>
            <p:cNvSpPr/>
            <p:nvPr/>
          </p:nvSpPr>
          <p:spPr>
            <a:xfrm>
              <a:off x="0" y="5541834"/>
              <a:ext cx="8460407" cy="107419"/>
            </a:xfrm>
            <a:prstGeom prst="rect">
              <a:avLst/>
            </a:prstGeom>
            <a:solidFill>
              <a:srgbClr val="DE5F17"/>
            </a:solidFill>
            <a:ln>
              <a:noFill/>
            </a:ln>
            <a:effectLst>
              <a:outerShdw blurRad="40000" rotWithShape="0" dir="5400000" dist="20000">
                <a:srgbClr val="000000">
                  <a:alpha val="37647"/>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861" name="Google Shape;861;g3bc261ecf7b_4_57"/>
          <p:cNvPicPr preferRelativeResize="0"/>
          <p:nvPr/>
        </p:nvPicPr>
        <p:blipFill rotWithShape="1">
          <a:blip r:embed="rId3">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862" name="Google Shape;862;g3bc261ecf7b_4_57"/>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pic>
        <p:nvPicPr>
          <p:cNvPr id="863" name="Google Shape;863;g3bc261ecf7b_4_57"/>
          <p:cNvPicPr preferRelativeResize="0"/>
          <p:nvPr>
            <p:ph idx="1" type="body"/>
          </p:nvPr>
        </p:nvPicPr>
        <p:blipFill rotWithShape="1">
          <a:blip r:embed="rId4">
            <a:alphaModFix/>
          </a:blip>
          <a:srcRect b="0" l="0" r="0" t="0"/>
          <a:stretch/>
        </p:blipFill>
        <p:spPr>
          <a:xfrm>
            <a:off x="1702060" y="2276872"/>
            <a:ext cx="5291195" cy="2782438"/>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sp>
        <p:nvSpPr>
          <p:cNvPr id="868" name="Google Shape;868;g3bc261ecf7b_4_69"/>
          <p:cNvSpPr txBox="1"/>
          <p:nvPr/>
        </p:nvSpPr>
        <p:spPr>
          <a:xfrm>
            <a:off x="523205" y="1340769"/>
            <a:ext cx="8316416" cy="4896544"/>
          </a:xfrm>
          <a:prstGeom prst="rect">
            <a:avLst/>
          </a:prstGeom>
          <a:noFill/>
          <a:ln>
            <a:noFill/>
          </a:ln>
        </p:spPr>
        <p:txBody>
          <a:bodyPr anchorCtr="0" anchor="t" bIns="45700" lIns="91425" spcFirstLastPara="1" rIns="91425" wrap="square" tIns="45700">
            <a:normAutofit/>
          </a:bodyPr>
          <a:lstStyle/>
          <a:p>
            <a:pPr indent="-457200" lvl="0" marL="457200" marR="0" rtl="0" algn="l">
              <a:lnSpc>
                <a:spcPct val="100000"/>
              </a:lnSpc>
              <a:spcBef>
                <a:spcPts val="0"/>
              </a:spcBef>
              <a:spcAft>
                <a:spcPts val="0"/>
              </a:spcAft>
              <a:buClr>
                <a:srgbClr val="000000"/>
              </a:buClr>
              <a:buSzPts val="2400"/>
              <a:buFont typeface="Libre Franklin Medium"/>
              <a:buAutoNum type="arabicPeriod"/>
            </a:pPr>
            <a:r>
              <a:rPr b="1" i="0" lang="zh-TW" sz="2400" u="none" cap="none" strike="noStrike">
                <a:solidFill>
                  <a:srgbClr val="000000"/>
                </a:solidFill>
                <a:latin typeface="Microsoft JhengHei"/>
                <a:ea typeface="Microsoft JhengHei"/>
                <a:cs typeface="Microsoft JhengHei"/>
                <a:sym typeface="Microsoft JhengHei"/>
              </a:rPr>
              <a:t>     </a:t>
            </a:r>
            <a:r>
              <a:rPr b="1" i="0" lang="zh-TW" sz="2400" u="none" cap="none" strike="noStrike">
                <a:solidFill>
                  <a:srgbClr val="652603"/>
                </a:solidFill>
                <a:latin typeface="Microsoft JhengHei"/>
                <a:ea typeface="Microsoft JhengHei"/>
                <a:cs typeface="Microsoft JhengHei"/>
                <a:sym typeface="Microsoft JhengHei"/>
              </a:rPr>
              <a:t>招生方式：</a:t>
            </a:r>
            <a:r>
              <a:rPr b="1" i="0" lang="zh-TW" sz="2400" u="none" cap="none" strike="noStrike">
                <a:solidFill>
                  <a:srgbClr val="000000"/>
                </a:solidFill>
                <a:latin typeface="Microsoft JhengHei"/>
                <a:ea typeface="Microsoft JhengHei"/>
                <a:cs typeface="Microsoft JhengHei"/>
                <a:sym typeface="Microsoft JhengHei"/>
              </a:rPr>
              <a:t>採</a:t>
            </a:r>
            <a:r>
              <a:rPr b="1" i="0" lang="zh-TW" sz="2400" u="sng" cap="none" strike="noStrike">
                <a:solidFill>
                  <a:srgbClr val="000000"/>
                </a:solidFill>
                <a:latin typeface="Microsoft JhengHei"/>
                <a:ea typeface="Microsoft JhengHei"/>
                <a:cs typeface="Microsoft JhengHei"/>
                <a:sym typeface="Microsoft JhengHei"/>
              </a:rPr>
              <a:t>單獨辦理</a:t>
            </a:r>
            <a:endParaRPr b="1" i="0" sz="2400" u="sng" cap="none" strike="noStrike">
              <a:solidFill>
                <a:srgbClr val="000000"/>
              </a:solidFill>
              <a:latin typeface="Microsoft JhengHei"/>
              <a:ea typeface="Microsoft JhengHei"/>
              <a:cs typeface="Microsoft JhengHei"/>
              <a:sym typeface="Microsoft JhengHei"/>
            </a:endParaRPr>
          </a:p>
          <a:p>
            <a:pPr indent="-457200" lvl="0" marL="457200" marR="0" rtl="0" algn="l">
              <a:lnSpc>
                <a:spcPct val="100000"/>
              </a:lnSpc>
              <a:spcBef>
                <a:spcPts val="800"/>
              </a:spcBef>
              <a:spcAft>
                <a:spcPts val="0"/>
              </a:spcAft>
              <a:buClr>
                <a:srgbClr val="000000"/>
              </a:buClr>
              <a:buSzPts val="2400"/>
              <a:buFont typeface="Libre Franklin Medium"/>
              <a:buAutoNum type="arabicPeriod"/>
            </a:pPr>
            <a:r>
              <a:rPr b="1" i="0" lang="zh-TW" sz="2400" u="none" cap="none" strike="noStrike">
                <a:solidFill>
                  <a:srgbClr val="000000"/>
                </a:solidFill>
                <a:latin typeface="Microsoft JhengHei"/>
                <a:ea typeface="Microsoft JhengHei"/>
                <a:cs typeface="Microsoft JhengHei"/>
                <a:sym typeface="Microsoft JhengHei"/>
              </a:rPr>
              <a:t>     </a:t>
            </a:r>
            <a:r>
              <a:rPr b="1" i="0" lang="zh-TW" sz="2400" u="none" cap="none" strike="noStrike">
                <a:solidFill>
                  <a:srgbClr val="652603"/>
                </a:solidFill>
                <a:latin typeface="Microsoft JhengHei"/>
                <a:ea typeface="Microsoft JhengHei"/>
                <a:cs typeface="Microsoft JhengHei"/>
                <a:sym typeface="Microsoft JhengHei"/>
              </a:rPr>
              <a:t>招生區範圍：</a:t>
            </a:r>
            <a:r>
              <a:rPr b="1" i="0" lang="zh-TW" sz="2400" u="sng" cap="none" strike="noStrike">
                <a:solidFill>
                  <a:srgbClr val="000000"/>
                </a:solidFill>
                <a:latin typeface="Microsoft JhengHei"/>
                <a:ea typeface="Microsoft JhengHei"/>
                <a:cs typeface="Microsoft JhengHei"/>
                <a:sym typeface="Microsoft JhengHei"/>
              </a:rPr>
              <a:t>不限    </a:t>
            </a:r>
            <a:endParaRPr b="1" i="0" sz="2400" u="sng" cap="none" strike="noStrike">
              <a:solidFill>
                <a:srgbClr val="000000"/>
              </a:solidFill>
              <a:latin typeface="Microsoft JhengHei"/>
              <a:ea typeface="Microsoft JhengHei"/>
              <a:cs typeface="Microsoft JhengHei"/>
              <a:sym typeface="Microsoft JhengHei"/>
            </a:endParaRPr>
          </a:p>
          <a:p>
            <a:pPr indent="-457200" lvl="0" marL="457200" marR="0" rtl="0" algn="l">
              <a:lnSpc>
                <a:spcPct val="100000"/>
              </a:lnSpc>
              <a:spcBef>
                <a:spcPts val="800"/>
              </a:spcBef>
              <a:spcAft>
                <a:spcPts val="0"/>
              </a:spcAft>
              <a:buClr>
                <a:srgbClr val="000000"/>
              </a:buClr>
              <a:buSzPts val="2400"/>
              <a:buFont typeface="Libre Franklin Medium"/>
              <a:buAutoNum type="arabicPeriod"/>
            </a:pPr>
            <a:r>
              <a:rPr b="1" i="0" lang="zh-TW" sz="2400" u="none" cap="none" strike="noStrike">
                <a:solidFill>
                  <a:srgbClr val="000000"/>
                </a:solidFill>
                <a:latin typeface="Microsoft JhengHei"/>
                <a:ea typeface="Microsoft JhengHei"/>
                <a:cs typeface="Microsoft JhengHei"/>
                <a:sym typeface="Microsoft JhengHei"/>
              </a:rPr>
              <a:t>     </a:t>
            </a:r>
            <a:r>
              <a:rPr b="1" i="0" lang="zh-TW" sz="2400" u="none" cap="none" strike="noStrike">
                <a:solidFill>
                  <a:srgbClr val="652603"/>
                </a:solidFill>
                <a:latin typeface="Microsoft JhengHei"/>
                <a:ea typeface="Microsoft JhengHei"/>
                <a:cs typeface="Microsoft JhengHei"/>
                <a:sym typeface="Microsoft JhengHei"/>
              </a:rPr>
              <a:t>招生名額：生物產業機電科</a:t>
            </a:r>
            <a:r>
              <a:rPr b="1" i="0" lang="zh-TW" sz="2400" u="sng" cap="none" strike="noStrike">
                <a:solidFill>
                  <a:srgbClr val="FF0000"/>
                </a:solidFill>
                <a:latin typeface="Microsoft JhengHei"/>
                <a:ea typeface="Microsoft JhengHei"/>
                <a:cs typeface="Microsoft JhengHei"/>
                <a:sym typeface="Microsoft JhengHei"/>
              </a:rPr>
              <a:t> 12  </a:t>
            </a:r>
            <a:r>
              <a:rPr b="1" i="0" lang="zh-TW" sz="2400" u="none" cap="none" strike="noStrike">
                <a:solidFill>
                  <a:srgbClr val="000000"/>
                </a:solidFill>
                <a:latin typeface="Microsoft JhengHei"/>
                <a:ea typeface="Microsoft JhengHei"/>
                <a:cs typeface="Microsoft JhengHei"/>
                <a:sym typeface="Microsoft JhengHei"/>
              </a:rPr>
              <a:t>名</a:t>
            </a:r>
            <a:endParaRPr b="1" i="0" sz="2400" u="none" cap="none" strike="noStrike">
              <a:solidFill>
                <a:srgbClr val="000000"/>
              </a:solidFill>
              <a:latin typeface="Microsoft JhengHei"/>
              <a:ea typeface="Microsoft JhengHei"/>
              <a:cs typeface="Microsoft JhengHei"/>
              <a:sym typeface="Microsoft JhengHei"/>
            </a:endParaRPr>
          </a:p>
          <a:p>
            <a:pPr indent="-457200" lvl="0" marL="457200" marR="0" rtl="0" algn="l">
              <a:lnSpc>
                <a:spcPct val="100000"/>
              </a:lnSpc>
              <a:spcBef>
                <a:spcPts val="800"/>
              </a:spcBef>
              <a:spcAft>
                <a:spcPts val="0"/>
              </a:spcAft>
              <a:buClr>
                <a:srgbClr val="000000"/>
              </a:buClr>
              <a:buSzPts val="2400"/>
              <a:buFont typeface="Libre Franklin Medium"/>
              <a:buAutoNum type="arabicPeriod"/>
            </a:pPr>
            <a:r>
              <a:rPr b="1" i="0" lang="zh-TW" sz="2400" u="none" cap="none" strike="noStrike">
                <a:solidFill>
                  <a:srgbClr val="000000"/>
                </a:solidFill>
                <a:latin typeface="Microsoft JhengHei"/>
                <a:ea typeface="Microsoft JhengHei"/>
                <a:cs typeface="Microsoft JhengHei"/>
                <a:sym typeface="Microsoft JhengHei"/>
              </a:rPr>
              <a:t>     </a:t>
            </a:r>
            <a:r>
              <a:rPr b="1" i="0" lang="zh-TW" sz="2400" u="none" cap="none" strike="noStrike">
                <a:solidFill>
                  <a:srgbClr val="652603"/>
                </a:solidFill>
                <a:latin typeface="Microsoft JhengHei"/>
                <a:ea typeface="Microsoft JhengHei"/>
                <a:cs typeface="Microsoft JhengHei"/>
                <a:sym typeface="Microsoft JhengHei"/>
              </a:rPr>
              <a:t>命題單位：</a:t>
            </a:r>
            <a:r>
              <a:rPr b="1" i="0" lang="zh-TW" sz="2400" u="none" cap="none" strike="noStrike">
                <a:solidFill>
                  <a:srgbClr val="000000"/>
                </a:solidFill>
                <a:latin typeface="Microsoft JhengHei"/>
                <a:ea typeface="Microsoft JhengHei"/>
                <a:cs typeface="Microsoft JhengHei"/>
                <a:sym typeface="Microsoft JhengHei"/>
              </a:rPr>
              <a:t>校內籌組</a:t>
            </a:r>
            <a:r>
              <a:rPr b="1" i="0" lang="zh-TW" sz="2400" u="sng" cap="none" strike="noStrike">
                <a:solidFill>
                  <a:srgbClr val="000000"/>
                </a:solidFill>
                <a:latin typeface="Microsoft JhengHei"/>
                <a:ea typeface="Microsoft JhengHei"/>
                <a:cs typeface="Microsoft JhengHei"/>
                <a:sym typeface="Microsoft JhengHei"/>
              </a:rPr>
              <a:t>命題委員會</a:t>
            </a:r>
            <a:r>
              <a:rPr b="1" i="0" lang="zh-TW" sz="2400" u="none" cap="none" strike="noStrike">
                <a:solidFill>
                  <a:srgbClr val="000000"/>
                </a:solidFill>
                <a:latin typeface="Microsoft JhengHei"/>
                <a:ea typeface="Microsoft JhengHei"/>
                <a:cs typeface="Microsoft JhengHei"/>
                <a:sym typeface="Microsoft JhengHei"/>
              </a:rPr>
              <a:t>命題</a:t>
            </a:r>
            <a:endParaRPr b="1" i="0" sz="2400" u="none" cap="none" strike="noStrike">
              <a:solidFill>
                <a:srgbClr val="000000"/>
              </a:solidFill>
              <a:latin typeface="Microsoft JhengHei"/>
              <a:ea typeface="Microsoft JhengHei"/>
              <a:cs typeface="Microsoft JhengHei"/>
              <a:sym typeface="Microsoft JhengHei"/>
            </a:endParaRPr>
          </a:p>
          <a:p>
            <a:pPr indent="-457200" lvl="0" marL="457200" marR="0" rtl="0" algn="l">
              <a:lnSpc>
                <a:spcPct val="100000"/>
              </a:lnSpc>
              <a:spcBef>
                <a:spcPts val="800"/>
              </a:spcBef>
              <a:spcAft>
                <a:spcPts val="0"/>
              </a:spcAft>
              <a:buClr>
                <a:srgbClr val="652603"/>
              </a:buClr>
              <a:buSzPts val="2400"/>
              <a:buFont typeface="Libre Franklin Medium"/>
              <a:buAutoNum type="arabicPeriod"/>
            </a:pPr>
            <a:r>
              <a:rPr b="1" i="0" lang="zh-TW" sz="2400" u="none" cap="none" strike="noStrike">
                <a:solidFill>
                  <a:srgbClr val="652603"/>
                </a:solidFill>
                <a:latin typeface="Microsoft JhengHei"/>
                <a:ea typeface="Microsoft JhengHei"/>
                <a:cs typeface="Microsoft JhengHei"/>
                <a:sym typeface="Microsoft JhengHei"/>
              </a:rPr>
              <a:t>     錄取方式：</a:t>
            </a:r>
            <a:r>
              <a:rPr b="1" i="0" lang="zh-TW" sz="2400" u="none" cap="none" strike="noStrike">
                <a:solidFill>
                  <a:srgbClr val="000000"/>
                </a:solidFill>
                <a:latin typeface="Microsoft JhengHei"/>
                <a:ea typeface="Microsoft JhengHei"/>
                <a:cs typeface="Microsoft JhengHei"/>
                <a:sym typeface="Microsoft JhengHei"/>
              </a:rPr>
              <a:t>依</a:t>
            </a:r>
            <a:r>
              <a:rPr b="1" i="0" lang="zh-TW" sz="2400" u="sng" cap="none" strike="noStrike">
                <a:solidFill>
                  <a:srgbClr val="000000"/>
                </a:solidFill>
                <a:latin typeface="Microsoft JhengHei"/>
                <a:ea typeface="Microsoft JhengHei"/>
                <a:cs typeface="Microsoft JhengHei"/>
                <a:sym typeface="Microsoft JhengHei"/>
              </a:rPr>
              <a:t>總成績高低</a:t>
            </a:r>
            <a:r>
              <a:rPr b="1" i="0" lang="zh-TW" sz="2400" u="none" cap="none" strike="noStrike">
                <a:solidFill>
                  <a:srgbClr val="000000"/>
                </a:solidFill>
                <a:latin typeface="Microsoft JhengHei"/>
                <a:ea typeface="Microsoft JhengHei"/>
                <a:cs typeface="Microsoft JhengHei"/>
                <a:sym typeface="Microsoft JhengHei"/>
              </a:rPr>
              <a:t>，</a:t>
            </a:r>
            <a:r>
              <a:rPr b="1" i="0" lang="zh-TW" sz="2400" u="sng" cap="none" strike="noStrike">
                <a:solidFill>
                  <a:srgbClr val="000000"/>
                </a:solidFill>
                <a:latin typeface="Microsoft JhengHei"/>
                <a:ea typeface="Microsoft JhengHei"/>
                <a:cs typeface="Microsoft JhengHei"/>
                <a:sym typeface="Microsoft JhengHei"/>
              </a:rPr>
              <a:t>正取12名，備取12名</a:t>
            </a:r>
            <a:r>
              <a:rPr b="1" i="0" lang="zh-TW" sz="2400" u="none" cap="none" strike="noStrike">
                <a:solidFill>
                  <a:srgbClr val="000000"/>
                </a:solidFill>
                <a:latin typeface="Microsoft JhengHei"/>
                <a:ea typeface="Microsoft JhengHei"/>
                <a:cs typeface="Microsoft JhengHei"/>
                <a:sym typeface="Microsoft JhengHei"/>
              </a:rPr>
              <a:t>。</a:t>
            </a:r>
            <a:endParaRPr/>
          </a:p>
          <a:p>
            <a:pPr indent="-457200" lvl="0" marL="457200" marR="0" rtl="0" algn="l">
              <a:lnSpc>
                <a:spcPct val="100000"/>
              </a:lnSpc>
              <a:spcBef>
                <a:spcPts val="800"/>
              </a:spcBef>
              <a:spcAft>
                <a:spcPts val="0"/>
              </a:spcAft>
              <a:buClr>
                <a:srgbClr val="000000"/>
              </a:buClr>
              <a:buSzPts val="2400"/>
              <a:buFont typeface="Libre Franklin Medium"/>
              <a:buAutoNum type="arabicPeriod"/>
            </a:pPr>
            <a:r>
              <a:rPr b="1" i="0" lang="zh-TW" sz="2400" u="none" cap="none" strike="noStrike">
                <a:solidFill>
                  <a:srgbClr val="000000"/>
                </a:solidFill>
                <a:latin typeface="Microsoft JhengHei"/>
                <a:ea typeface="Microsoft JhengHei"/>
                <a:cs typeface="Microsoft JhengHei"/>
                <a:sym typeface="Microsoft JhengHei"/>
              </a:rPr>
              <a:t>     </a:t>
            </a:r>
            <a:r>
              <a:rPr b="1" i="0" lang="zh-TW" sz="2400" u="none" cap="none" strike="noStrike">
                <a:solidFill>
                  <a:srgbClr val="652603"/>
                </a:solidFill>
                <a:latin typeface="Microsoft JhengHei"/>
                <a:ea typeface="Microsoft JhengHei"/>
                <a:cs typeface="Microsoft JhengHei"/>
                <a:sym typeface="Microsoft JhengHei"/>
              </a:rPr>
              <a:t>同分比序順序：</a:t>
            </a:r>
            <a:endParaRPr b="1" i="0" sz="2400" u="none" cap="none" strike="noStrike">
              <a:solidFill>
                <a:srgbClr val="652603"/>
              </a:solidFill>
              <a:latin typeface="Microsoft JhengHei"/>
              <a:ea typeface="Microsoft JhengHei"/>
              <a:cs typeface="Microsoft JhengHei"/>
              <a:sym typeface="Microsoft JhengHei"/>
            </a:endParaRPr>
          </a:p>
          <a:p>
            <a:pPr indent="-342900" lvl="0" marL="342900" marR="0" rtl="0" algn="l">
              <a:lnSpc>
                <a:spcPct val="100000"/>
              </a:lnSpc>
              <a:spcBef>
                <a:spcPts val="800"/>
              </a:spcBef>
              <a:spcAft>
                <a:spcPts val="0"/>
              </a:spcAft>
              <a:buClr>
                <a:srgbClr val="000000"/>
              </a:buClr>
              <a:buSzPts val="2400"/>
              <a:buFont typeface="Arial"/>
              <a:buNone/>
            </a:pPr>
            <a:r>
              <a:rPr b="1" i="0" lang="zh-TW" sz="2400" u="none" cap="none" strike="noStrike">
                <a:solidFill>
                  <a:srgbClr val="000000"/>
                </a:solidFill>
                <a:latin typeface="Microsoft JhengHei"/>
                <a:ea typeface="Microsoft JhengHei"/>
                <a:cs typeface="Microsoft JhengHei"/>
                <a:sym typeface="Microsoft JhengHei"/>
              </a:rPr>
              <a:t>                         (1) 術科操作成績(2)面試成績</a:t>
            </a:r>
            <a:endParaRPr b="1" i="0" sz="2400" u="none" cap="none" strike="noStrike">
              <a:solidFill>
                <a:srgbClr val="000000"/>
              </a:solidFill>
              <a:latin typeface="Microsoft JhengHei"/>
              <a:ea typeface="Microsoft JhengHei"/>
              <a:cs typeface="Microsoft JhengHei"/>
              <a:sym typeface="Microsoft JhengHei"/>
            </a:endParaRPr>
          </a:p>
        </p:txBody>
      </p:sp>
      <p:pic>
        <p:nvPicPr>
          <p:cNvPr id="869" name="Google Shape;869;g3bc261ecf7b_4_69"/>
          <p:cNvPicPr preferRelativeResize="0"/>
          <p:nvPr/>
        </p:nvPicPr>
        <p:blipFill rotWithShape="1">
          <a:blip r:embed="rId3">
            <a:alphaModFix/>
          </a:blip>
          <a:srcRect b="0" l="0" r="0" t="0"/>
          <a:stretch/>
        </p:blipFill>
        <p:spPr>
          <a:xfrm>
            <a:off x="500594" y="254870"/>
            <a:ext cx="1043852" cy="829458"/>
          </a:xfrm>
          <a:prstGeom prst="rect">
            <a:avLst/>
          </a:prstGeom>
          <a:noFill/>
          <a:ln>
            <a:noFill/>
          </a:ln>
          <a:effectLst>
            <a:outerShdw blurRad="50800" rotWithShape="0" algn="tr" dir="8100000" dist="38100">
              <a:srgbClr val="000000">
                <a:alpha val="40000"/>
              </a:srgbClr>
            </a:outerShdw>
          </a:effectLst>
        </p:spPr>
      </p:pic>
      <p:sp>
        <p:nvSpPr>
          <p:cNvPr id="870" name="Google Shape;870;g3bc261ecf7b_4_69"/>
          <p:cNvSpPr txBox="1"/>
          <p:nvPr/>
        </p:nvSpPr>
        <p:spPr>
          <a:xfrm>
            <a:off x="1760470" y="326417"/>
            <a:ext cx="6768727" cy="70788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652603"/>
              </a:buClr>
              <a:buSzPts val="4000"/>
              <a:buFont typeface="Microsoft JhengHei"/>
              <a:buNone/>
            </a:pPr>
            <a:r>
              <a:rPr b="1" i="0" lang="zh-TW" sz="4000" u="none" cap="none" strike="noStrike">
                <a:solidFill>
                  <a:srgbClr val="652603"/>
                </a:solidFill>
                <a:latin typeface="Microsoft JhengHei"/>
                <a:ea typeface="Microsoft JhengHei"/>
                <a:cs typeface="Microsoft JhengHei"/>
                <a:sym typeface="Microsoft JhengHei"/>
              </a:rPr>
              <a:t> 國立花蓮高級農業職業學校</a:t>
            </a:r>
            <a:endParaRPr/>
          </a:p>
        </p:txBody>
      </p:sp>
      <p:pic>
        <p:nvPicPr>
          <p:cNvPr id="871" name="Google Shape;871;g3bc261ecf7b_4_69"/>
          <p:cNvPicPr preferRelativeResize="0"/>
          <p:nvPr/>
        </p:nvPicPr>
        <p:blipFill rotWithShape="1">
          <a:blip r:embed="rId4">
            <a:alphaModFix/>
          </a:blip>
          <a:srcRect b="0" l="0" r="0" t="0"/>
          <a:stretch/>
        </p:blipFill>
        <p:spPr>
          <a:xfrm>
            <a:off x="76968" y="4528117"/>
            <a:ext cx="3367003" cy="2248176"/>
          </a:xfrm>
          <a:prstGeom prst="rect">
            <a:avLst/>
          </a:prstGeom>
          <a:noFill/>
          <a:ln>
            <a:noFill/>
          </a:ln>
        </p:spPr>
      </p:pic>
      <p:pic>
        <p:nvPicPr>
          <p:cNvPr id="872" name="Google Shape;872;g3bc261ecf7b_4_69"/>
          <p:cNvPicPr preferRelativeResize="0"/>
          <p:nvPr/>
        </p:nvPicPr>
        <p:blipFill rotWithShape="1">
          <a:blip r:embed="rId5">
            <a:alphaModFix/>
          </a:blip>
          <a:srcRect b="0" l="0" r="0" t="0"/>
          <a:stretch/>
        </p:blipFill>
        <p:spPr>
          <a:xfrm>
            <a:off x="6563531" y="3645024"/>
            <a:ext cx="2505361" cy="3212976"/>
          </a:xfrm>
          <a:prstGeom prst="rect">
            <a:avLst/>
          </a:prstGeom>
          <a:noFill/>
          <a:ln>
            <a:noFill/>
          </a:ln>
        </p:spPr>
      </p:pic>
      <p:pic>
        <p:nvPicPr>
          <p:cNvPr id="873" name="Google Shape;873;g3bc261ecf7b_4_69"/>
          <p:cNvPicPr preferRelativeResize="0"/>
          <p:nvPr/>
        </p:nvPicPr>
        <p:blipFill rotWithShape="1">
          <a:blip r:embed="rId6">
            <a:alphaModFix/>
          </a:blip>
          <a:srcRect b="0" l="0" r="0" t="0"/>
          <a:stretch/>
        </p:blipFill>
        <p:spPr>
          <a:xfrm>
            <a:off x="3443972" y="4518330"/>
            <a:ext cx="3119560" cy="233967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7" name="Shape 877"/>
        <p:cNvGrpSpPr/>
        <p:nvPr/>
      </p:nvGrpSpPr>
      <p:grpSpPr>
        <a:xfrm>
          <a:off x="0" y="0"/>
          <a:ext cx="0" cy="0"/>
          <a:chOff x="0" y="0"/>
          <a:chExt cx="0" cy="0"/>
        </a:xfrm>
      </p:grpSpPr>
      <p:graphicFrame>
        <p:nvGraphicFramePr>
          <p:cNvPr id="878" name="Google Shape;878;p57"/>
          <p:cNvGraphicFramePr/>
          <p:nvPr/>
        </p:nvGraphicFramePr>
        <p:xfrm>
          <a:off x="837940" y="1340768"/>
          <a:ext cx="3000000" cy="3000000"/>
        </p:xfrm>
        <a:graphic>
          <a:graphicData uri="http://schemas.openxmlformats.org/drawingml/2006/table">
            <a:tbl>
              <a:tblPr bandCol="1" bandRow="1" firstCol="1" firstRow="1">
                <a:noFill/>
                <a:tableStyleId>{BE4D2201-A8C6-48F5-875B-15E6A2C7A65D}</a:tableStyleId>
              </a:tblPr>
              <a:tblGrid>
                <a:gridCol w="2117050"/>
                <a:gridCol w="2297300"/>
                <a:gridCol w="3218500"/>
              </a:tblGrid>
              <a:tr h="651875">
                <a:tc>
                  <a:txBody>
                    <a:bodyPr/>
                    <a:lstStyle/>
                    <a:p>
                      <a:pPr indent="0" lvl="0" marL="0" marR="0" rtl="0" algn="ctr">
                        <a:spcBef>
                          <a:spcPts val="0"/>
                        </a:spcBef>
                        <a:spcAft>
                          <a:spcPts val="0"/>
                        </a:spcAft>
                        <a:buNone/>
                      </a:pPr>
                      <a:r>
                        <a:rPr b="1" lang="zh-TW" sz="1800" u="none" cap="none" strike="noStrike">
                          <a:solidFill>
                            <a:schemeClr val="lt1"/>
                          </a:solidFill>
                          <a:latin typeface="Libre Franklin Medium"/>
                          <a:ea typeface="Libre Franklin Medium"/>
                          <a:cs typeface="Libre Franklin Medium"/>
                          <a:sym typeface="Libre Franklin Medium"/>
                        </a:rPr>
                        <a:t>項目</a:t>
                      </a:r>
                      <a:endParaRPr/>
                    </a:p>
                  </a:txBody>
                  <a:tcPr marT="0" marB="0" marR="68575" marL="68575" anchor="ctr"/>
                </a:tc>
                <a:tc>
                  <a:txBody>
                    <a:bodyPr/>
                    <a:lstStyle/>
                    <a:p>
                      <a:pPr indent="0" lvl="0" marL="0" marR="0" rtl="0" algn="ctr">
                        <a:spcBef>
                          <a:spcPts val="0"/>
                        </a:spcBef>
                        <a:spcAft>
                          <a:spcPts val="0"/>
                        </a:spcAft>
                        <a:buNone/>
                      </a:pPr>
                      <a:r>
                        <a:rPr b="1" lang="zh-TW" sz="1800" u="none" cap="none" strike="noStrike">
                          <a:solidFill>
                            <a:schemeClr val="lt1"/>
                          </a:solidFill>
                          <a:latin typeface="Libre Franklin Medium"/>
                          <a:ea typeface="Libre Franklin Medium"/>
                          <a:cs typeface="Libre Franklin Medium"/>
                          <a:sym typeface="Libre Franklin Medium"/>
                        </a:rPr>
                        <a:t>人數</a:t>
                      </a:r>
                      <a:endParaRPr b="1" sz="1800" u="none" cap="none" strike="noStrike">
                        <a:solidFill>
                          <a:schemeClr val="lt1"/>
                        </a:solidFill>
                        <a:latin typeface="Libre Franklin Medium"/>
                        <a:ea typeface="Libre Franklin Medium"/>
                        <a:cs typeface="Libre Franklin Medium"/>
                        <a:sym typeface="Libre Franklin Medium"/>
                      </a:endParaRPr>
                    </a:p>
                  </a:txBody>
                  <a:tcPr marT="0" marB="0" marR="68575" marL="68575" anchor="ctr"/>
                </a:tc>
                <a:tc>
                  <a:txBody>
                    <a:bodyPr/>
                    <a:lstStyle/>
                    <a:p>
                      <a:pPr indent="0" lvl="0" marL="0" marR="0" rtl="0" algn="ctr">
                        <a:spcBef>
                          <a:spcPts val="0"/>
                        </a:spcBef>
                        <a:spcAft>
                          <a:spcPts val="0"/>
                        </a:spcAft>
                        <a:buNone/>
                      </a:pPr>
                      <a:r>
                        <a:rPr b="1" lang="zh-TW" sz="1800" u="none" cap="none" strike="noStrike">
                          <a:solidFill>
                            <a:schemeClr val="lt1"/>
                          </a:solidFill>
                          <a:latin typeface="Libre Franklin Medium"/>
                          <a:ea typeface="Libre Franklin Medium"/>
                          <a:cs typeface="Libre Franklin Medium"/>
                          <a:sym typeface="Libre Franklin Medium"/>
                        </a:rPr>
                        <a:t>備註</a:t>
                      </a:r>
                      <a:endParaRPr b="1" sz="1800" u="none" cap="none" strike="noStrike">
                        <a:solidFill>
                          <a:schemeClr val="lt1"/>
                        </a:solidFill>
                        <a:latin typeface="Libre Franklin Medium"/>
                        <a:ea typeface="Libre Franklin Medium"/>
                        <a:cs typeface="Libre Franklin Medium"/>
                        <a:sym typeface="Libre Franklin Medium"/>
                      </a:endParaRPr>
                    </a:p>
                  </a:txBody>
                  <a:tcPr marT="0" marB="0" marR="68575" marL="68575" anchor="ctr"/>
                </a:tc>
              </a:tr>
              <a:tr h="530350">
                <a:tc>
                  <a:txBody>
                    <a:bodyPr/>
                    <a:lstStyle/>
                    <a:p>
                      <a:pPr indent="0" lvl="0" marL="0" marR="0" rtl="0" algn="ctr">
                        <a:spcBef>
                          <a:spcPts val="0"/>
                        </a:spcBef>
                        <a:spcAft>
                          <a:spcPts val="0"/>
                        </a:spcAft>
                        <a:buNone/>
                      </a:pPr>
                      <a:r>
                        <a:rPr b="1" lang="zh-TW" sz="1800" u="none" cap="none" strike="noStrike">
                          <a:solidFill>
                            <a:schemeClr val="lt1"/>
                          </a:solidFill>
                          <a:latin typeface="Libre Franklin Medium"/>
                          <a:ea typeface="Libre Franklin Medium"/>
                          <a:cs typeface="Libre Franklin Medium"/>
                          <a:sym typeface="Libre Franklin Medium"/>
                        </a:rPr>
                        <a:t>學校總招生名額</a:t>
                      </a:r>
                      <a:endParaRPr/>
                    </a:p>
                  </a:txBody>
                  <a:tcPr marT="0" marB="0" marR="68575" marL="68575" anchor="ctr"/>
                </a:tc>
                <a:tc>
                  <a:txBody>
                    <a:bodyPr/>
                    <a:lstStyle/>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297人</a:t>
                      </a:r>
                      <a:endParaRPr b="1" sz="2000" u="none" cap="none" strike="noStrike">
                        <a:solidFill>
                          <a:schemeClr val="accent6"/>
                        </a:solidFill>
                        <a:latin typeface="Libre Franklin Medium"/>
                        <a:ea typeface="Libre Franklin Medium"/>
                        <a:cs typeface="Libre Franklin Medium"/>
                        <a:sym typeface="Libre Franklin Medium"/>
                      </a:endParaRPr>
                    </a:p>
                  </a:txBody>
                  <a:tcPr marT="0" marB="0" marR="68575" marL="68575" anchor="ctr"/>
                </a:tc>
                <a:tc>
                  <a:txBody>
                    <a:bodyPr/>
                    <a:lstStyle/>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專業群科：297人</a:t>
                      </a:r>
                      <a:endParaRPr b="1" sz="2000" u="none" cap="none" strike="noStrike">
                        <a:solidFill>
                          <a:schemeClr val="accent6"/>
                        </a:solidFill>
                        <a:latin typeface="Libre Franklin Medium"/>
                        <a:ea typeface="Libre Franklin Medium"/>
                        <a:cs typeface="Libre Franklin Medium"/>
                        <a:sym typeface="Libre Franklin Medium"/>
                      </a:endParaRPr>
                    </a:p>
                  </a:txBody>
                  <a:tcPr marT="0" marB="0" marR="68575" marL="68575" anchor="ctr"/>
                </a:tc>
              </a:tr>
              <a:tr h="2121375">
                <a:tc>
                  <a:txBody>
                    <a:bodyPr/>
                    <a:lstStyle/>
                    <a:p>
                      <a:pPr indent="0" lvl="0" marL="0" marR="0" rtl="0" algn="ctr">
                        <a:spcBef>
                          <a:spcPts val="0"/>
                        </a:spcBef>
                        <a:spcAft>
                          <a:spcPts val="0"/>
                        </a:spcAft>
                        <a:buNone/>
                      </a:pPr>
                      <a:r>
                        <a:rPr b="1" lang="zh-TW" sz="1800" u="none" cap="none" strike="noStrike">
                          <a:solidFill>
                            <a:schemeClr val="lt1"/>
                          </a:solidFill>
                          <a:latin typeface="Libre Franklin Medium"/>
                          <a:ea typeface="Libre Franklin Medium"/>
                          <a:cs typeface="Libre Franklin Medium"/>
                          <a:sym typeface="Libre Franklin Medium"/>
                        </a:rPr>
                        <a:t>特色招生之名額</a:t>
                      </a:r>
                      <a:endParaRPr/>
                    </a:p>
                  </a:txBody>
                  <a:tcPr marT="0" marB="0" marR="68575" marL="68575" anchor="ctr"/>
                </a:tc>
                <a:tc>
                  <a:txBody>
                    <a:bodyPr/>
                    <a:lstStyle/>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115人</a:t>
                      </a:r>
                      <a:endParaRPr/>
                    </a:p>
                  </a:txBody>
                  <a:tcPr marT="0" marB="0" marR="68575" marL="68575" anchor="ctr"/>
                </a:tc>
                <a:tc>
                  <a:txBody>
                    <a:bodyPr/>
                    <a:lstStyle/>
                    <a:p>
                      <a:pPr indent="0" lvl="0" marL="0" marR="0" rtl="0" algn="l">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       農場經營科：12人</a:t>
                      </a:r>
                      <a:endParaRPr b="1" sz="2000" u="none" cap="none" strike="noStrike">
                        <a:solidFill>
                          <a:schemeClr val="accent6"/>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chemeClr val="accent6"/>
                        </a:buClr>
                        <a:buSzPts val="2000"/>
                        <a:buFont typeface="Libre Franklin Medium"/>
                        <a:buNone/>
                      </a:pPr>
                      <a:r>
                        <a:rPr b="1" lang="zh-TW" sz="2000" u="none" cap="none" strike="noStrike">
                          <a:solidFill>
                            <a:schemeClr val="accent6"/>
                          </a:solidFill>
                          <a:latin typeface="Libre Franklin Medium"/>
                          <a:ea typeface="Libre Franklin Medium"/>
                          <a:cs typeface="Libre Franklin Medium"/>
                          <a:sym typeface="Libre Franklin Medium"/>
                        </a:rPr>
                        <a:t>園藝科：12人</a:t>
                      </a:r>
                      <a:endParaRPr b="1" sz="2000" u="none" cap="none" strike="noStrike">
                        <a:solidFill>
                          <a:schemeClr val="accent6"/>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chemeClr val="accent6"/>
                        </a:buClr>
                        <a:buSzPts val="2000"/>
                        <a:buFont typeface="Libre Franklin Medium"/>
                        <a:buNone/>
                      </a:pPr>
                      <a:r>
                        <a:rPr b="1" lang="zh-TW" sz="2000" u="none" cap="none" strike="noStrike">
                          <a:solidFill>
                            <a:schemeClr val="accent6"/>
                          </a:solidFill>
                          <a:latin typeface="Libre Franklin Medium"/>
                          <a:ea typeface="Libre Franklin Medium"/>
                          <a:cs typeface="Libre Franklin Medium"/>
                          <a:sym typeface="Libre Franklin Medium"/>
                        </a:rPr>
                        <a:t>畜產保健科：18人</a:t>
                      </a:r>
                      <a:endParaRPr b="1" sz="2000" u="none" cap="none" strike="noStrike">
                        <a:solidFill>
                          <a:schemeClr val="accent6"/>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chemeClr val="accent6"/>
                        </a:buClr>
                        <a:buSzPts val="2000"/>
                        <a:buFont typeface="Libre Franklin Medium"/>
                        <a:buNone/>
                      </a:pPr>
                      <a:r>
                        <a:rPr b="1" lang="zh-TW" sz="2000" u="none" cap="none" strike="noStrike">
                          <a:solidFill>
                            <a:schemeClr val="accent6"/>
                          </a:solidFill>
                          <a:latin typeface="Libre Franklin Medium"/>
                          <a:ea typeface="Libre Franklin Medium"/>
                          <a:cs typeface="Libre Franklin Medium"/>
                          <a:sym typeface="Libre Franklin Medium"/>
                        </a:rPr>
                        <a:t>森林科：10人</a:t>
                      </a:r>
                      <a:endParaRPr b="1" sz="2000" u="none" cap="none" strike="noStrike">
                        <a:solidFill>
                          <a:schemeClr val="accent6"/>
                        </a:solidFill>
                        <a:latin typeface="Libre Franklin Medium"/>
                        <a:ea typeface="Libre Franklin Medium"/>
                        <a:cs typeface="Libre Franklin Medium"/>
                        <a:sym typeface="Libre Franklin Medium"/>
                      </a:endParaRPr>
                    </a:p>
                    <a:p>
                      <a:pPr indent="0" lvl="0" marL="0" marR="0" rtl="0" algn="ctr">
                        <a:lnSpc>
                          <a:spcPct val="100000"/>
                        </a:lnSpc>
                        <a:spcBef>
                          <a:spcPts val="0"/>
                        </a:spcBef>
                        <a:spcAft>
                          <a:spcPts val="0"/>
                        </a:spcAft>
                        <a:buClr>
                          <a:schemeClr val="accent6"/>
                        </a:buClr>
                        <a:buSzPts val="2000"/>
                        <a:buFont typeface="Libre Franklin Medium"/>
                        <a:buNone/>
                      </a:pPr>
                      <a:r>
                        <a:rPr b="1" lang="zh-TW" sz="2000" u="none" cap="none" strike="noStrike">
                          <a:solidFill>
                            <a:schemeClr val="accent6"/>
                          </a:solidFill>
                          <a:latin typeface="Libre Franklin Medium"/>
                          <a:ea typeface="Libre Franklin Medium"/>
                          <a:cs typeface="Libre Franklin Medium"/>
                          <a:sym typeface="Libre Franklin Medium"/>
                        </a:rPr>
                        <a:t>餐飲管理科:24人</a:t>
                      </a:r>
                      <a:endParaRPr/>
                    </a:p>
                    <a:p>
                      <a:pPr indent="0" lvl="0" marL="0" marR="0" rtl="0" algn="l">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       食品加工科:15人</a:t>
                      </a:r>
                      <a:endParaRPr/>
                    </a:p>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       土木科:12人</a:t>
                      </a:r>
                      <a:endParaRPr b="1" sz="2000" u="none" cap="none" strike="noStrike">
                        <a:solidFill>
                          <a:schemeClr val="accent6"/>
                        </a:solidFill>
                        <a:latin typeface="Libre Franklin Medium"/>
                        <a:ea typeface="Libre Franklin Medium"/>
                        <a:cs typeface="Libre Franklin Medium"/>
                        <a:sym typeface="Libre Franklin Medium"/>
                      </a:endParaRPr>
                    </a:p>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    生物產業機電科:12人</a:t>
                      </a:r>
                      <a:endParaRPr b="1" sz="2000" u="none" cap="none" strike="noStrike">
                        <a:solidFill>
                          <a:schemeClr val="accent6"/>
                        </a:solidFill>
                        <a:latin typeface="Libre Franklin Medium"/>
                        <a:ea typeface="Libre Franklin Medium"/>
                        <a:cs typeface="Libre Franklin Medium"/>
                        <a:sym typeface="Libre Franklin Medium"/>
                      </a:endParaRPr>
                    </a:p>
                  </a:txBody>
                  <a:tcPr marT="0" marB="0" marR="68575" marL="68575" anchor="ctr"/>
                </a:tc>
              </a:tr>
              <a:tr h="872850">
                <a:tc>
                  <a:txBody>
                    <a:bodyPr/>
                    <a:lstStyle/>
                    <a:p>
                      <a:pPr indent="0" lvl="0" marL="0" marR="0" rtl="0" algn="ctr">
                        <a:spcBef>
                          <a:spcPts val="0"/>
                        </a:spcBef>
                        <a:spcAft>
                          <a:spcPts val="0"/>
                        </a:spcAft>
                        <a:buNone/>
                      </a:pPr>
                      <a:r>
                        <a:rPr b="1" lang="zh-TW" sz="2000" u="none" cap="none" strike="noStrike">
                          <a:solidFill>
                            <a:schemeClr val="lt1"/>
                          </a:solidFill>
                          <a:latin typeface="Libre Franklin Medium"/>
                          <a:ea typeface="Libre Franklin Medium"/>
                          <a:cs typeface="Libre Franklin Medium"/>
                          <a:sym typeface="Libre Franklin Medium"/>
                        </a:rPr>
                        <a:t>佔比</a:t>
                      </a:r>
                      <a:endParaRPr/>
                    </a:p>
                  </a:txBody>
                  <a:tcPr marT="0" marB="0" marR="68575" marL="68575" anchor="ctr"/>
                </a:tc>
                <a:tc>
                  <a:txBody>
                    <a:bodyPr/>
                    <a:lstStyle/>
                    <a:p>
                      <a:pPr indent="0" lvl="0" marL="0" marR="0" rtl="0" algn="ctr">
                        <a:spcBef>
                          <a:spcPts val="0"/>
                        </a:spcBef>
                        <a:spcAft>
                          <a:spcPts val="0"/>
                        </a:spcAft>
                        <a:buNone/>
                      </a:pPr>
                      <a:r>
                        <a:rPr b="1" lang="zh-TW" sz="2000" u="none" cap="none" strike="noStrike">
                          <a:solidFill>
                            <a:schemeClr val="accent6"/>
                          </a:solidFill>
                          <a:latin typeface="Libre Franklin Medium"/>
                          <a:ea typeface="Libre Franklin Medium"/>
                          <a:cs typeface="Libre Franklin Medium"/>
                          <a:sym typeface="Libre Franklin Medium"/>
                        </a:rPr>
                        <a:t>39%</a:t>
                      </a:r>
                      <a:endParaRPr b="1" sz="2000" u="none" cap="none" strike="noStrike">
                        <a:solidFill>
                          <a:schemeClr val="accent6"/>
                        </a:solidFill>
                        <a:latin typeface="Libre Franklin Medium"/>
                        <a:ea typeface="Libre Franklin Medium"/>
                        <a:cs typeface="Libre Franklin Medium"/>
                        <a:sym typeface="Libre Franklin Medium"/>
                      </a:endParaRPr>
                    </a:p>
                  </a:txBody>
                  <a:tcPr marT="0" marB="0" marR="68575" marL="68575" anchor="ctr"/>
                </a:tc>
                <a:tc>
                  <a:txBody>
                    <a:bodyPr/>
                    <a:lstStyle/>
                    <a:p>
                      <a:pPr indent="0" lvl="0" marL="0" marR="0" rtl="0" algn="ctr">
                        <a:spcBef>
                          <a:spcPts val="0"/>
                        </a:spcBef>
                        <a:spcAft>
                          <a:spcPts val="0"/>
                        </a:spcAft>
                        <a:buNone/>
                      </a:pPr>
                      <a:r>
                        <a:rPr b="1" lang="zh-TW" sz="1400" u="none" cap="none" strike="noStrike">
                          <a:solidFill>
                            <a:schemeClr val="accent6"/>
                          </a:solidFill>
                          <a:latin typeface="Libre Franklin Medium"/>
                          <a:ea typeface="Libre Franklin Medium"/>
                          <a:cs typeface="Libre Franklin Medium"/>
                          <a:sym typeface="Libre Franklin Medium"/>
                        </a:rPr>
                        <a:t> </a:t>
                      </a:r>
                      <a:endParaRPr b="1" sz="1400" u="none" cap="none" strike="noStrike">
                        <a:solidFill>
                          <a:schemeClr val="accent6"/>
                        </a:solidFill>
                        <a:latin typeface="Libre Franklin Medium"/>
                        <a:ea typeface="Libre Franklin Medium"/>
                        <a:cs typeface="Libre Franklin Medium"/>
                        <a:sym typeface="Libre Franklin Medium"/>
                      </a:endParaRPr>
                    </a:p>
                  </a:txBody>
                  <a:tcPr marT="0" marB="0" marR="68575" marL="68575" anchor="ctr"/>
                </a:tc>
              </a:tr>
            </a:tbl>
          </a:graphicData>
        </a:graphic>
      </p:graphicFrame>
      <p:pic>
        <p:nvPicPr>
          <p:cNvPr id="879" name="Google Shape;879;p57"/>
          <p:cNvPicPr preferRelativeResize="0"/>
          <p:nvPr/>
        </p:nvPicPr>
        <p:blipFill rotWithShape="1">
          <a:blip r:embed="rId3">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880" name="Google Shape;880;p57"/>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sp>
        <p:nvSpPr>
          <p:cNvPr id="297" name="Google Shape;297;p6"/>
          <p:cNvSpPr txBox="1"/>
          <p:nvPr>
            <p:ph type="title"/>
          </p:nvPr>
        </p:nvSpPr>
        <p:spPr>
          <a:xfrm rot="-264913">
            <a:off x="994025" y="747603"/>
            <a:ext cx="2289403" cy="603611"/>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652603"/>
              </a:buClr>
              <a:buSzPts val="2400"/>
              <a:buFont typeface="Libre Franklin Medium"/>
              <a:buNone/>
            </a:pPr>
            <a:r>
              <a:rPr b="1" lang="zh-TW" sz="2400">
                <a:solidFill>
                  <a:srgbClr val="652603"/>
                </a:solidFill>
              </a:rPr>
              <a:t>特色招生理由</a:t>
            </a:r>
            <a:endParaRPr/>
          </a:p>
        </p:txBody>
      </p:sp>
      <p:pic>
        <p:nvPicPr>
          <p:cNvPr id="298" name="Google Shape;298;p6"/>
          <p:cNvPicPr preferRelativeResize="0"/>
          <p:nvPr/>
        </p:nvPicPr>
        <p:blipFill rotWithShape="1">
          <a:blip r:embed="rId3">
            <a:alphaModFix/>
          </a:blip>
          <a:srcRect b="0" l="0" r="0" t="0"/>
          <a:stretch/>
        </p:blipFill>
        <p:spPr>
          <a:xfrm>
            <a:off x="215779" y="96818"/>
            <a:ext cx="929173" cy="738332"/>
          </a:xfrm>
          <a:prstGeom prst="rect">
            <a:avLst/>
          </a:prstGeom>
          <a:noFill/>
          <a:ln>
            <a:noFill/>
          </a:ln>
          <a:effectLst>
            <a:outerShdw blurRad="50800" rotWithShape="0" algn="tr" dir="8100000" dist="38100">
              <a:srgbClr val="000000">
                <a:alpha val="40000"/>
              </a:srgbClr>
            </a:outerShdw>
          </a:effectLst>
        </p:spPr>
      </p:pic>
      <p:sp>
        <p:nvSpPr>
          <p:cNvPr id="299" name="Google Shape;299;p6"/>
          <p:cNvSpPr txBox="1"/>
          <p:nvPr/>
        </p:nvSpPr>
        <p:spPr>
          <a:xfrm>
            <a:off x="631534" y="1124744"/>
            <a:ext cx="8332954" cy="4525962"/>
          </a:xfrm>
          <a:prstGeom prst="rect">
            <a:avLst/>
          </a:prstGeom>
          <a:noFill/>
          <a:ln>
            <a:noFill/>
          </a:ln>
        </p:spPr>
        <p:txBody>
          <a:bodyPr anchorCtr="0" anchor="t" bIns="45700" lIns="91425" spcFirstLastPara="1" rIns="91425" wrap="square" tIns="45700">
            <a:normAutofit fontScale="92500"/>
          </a:bodyPr>
          <a:lstStyle/>
          <a:p>
            <a:pPr indent="-342900" lvl="0" marL="342900" marR="0" rtl="0" algn="l">
              <a:lnSpc>
                <a:spcPct val="68750"/>
              </a:lnSpc>
              <a:spcBef>
                <a:spcPts val="0"/>
              </a:spcBef>
              <a:spcAft>
                <a:spcPts val="0"/>
              </a:spcAft>
              <a:buClr>
                <a:schemeClr val="dk1"/>
              </a:buClr>
              <a:buSzPct val="100000"/>
              <a:buFont typeface="Arial"/>
              <a:buNone/>
            </a:pPr>
            <a:r>
              <a:t/>
            </a:r>
            <a:endParaRPr b="1" sz="3200">
              <a:solidFill>
                <a:schemeClr val="dk1"/>
              </a:solidFill>
              <a:latin typeface="Microsoft JhengHei"/>
              <a:ea typeface="Microsoft JhengHei"/>
              <a:cs typeface="Microsoft JhengHei"/>
              <a:sym typeface="Microsoft JhengHei"/>
            </a:endParaRPr>
          </a:p>
          <a:p>
            <a:pPr indent="-342900" lvl="0" marL="342900" marR="0" rtl="0" algn="l">
              <a:lnSpc>
                <a:spcPct val="81250"/>
              </a:lnSpc>
              <a:spcBef>
                <a:spcPts val="800"/>
              </a:spcBef>
              <a:spcAft>
                <a:spcPts val="0"/>
              </a:spcAft>
              <a:buClr>
                <a:schemeClr val="dk1"/>
              </a:buClr>
              <a:buSzPct val="100000"/>
              <a:buFont typeface="Arial"/>
              <a:buNone/>
            </a:pPr>
            <a:r>
              <a:rPr b="1" lang="zh-TW" sz="3200">
                <a:solidFill>
                  <a:schemeClr val="dk1"/>
                </a:solidFill>
                <a:latin typeface="Microsoft JhengHei"/>
                <a:ea typeface="Microsoft JhengHei"/>
                <a:cs typeface="Microsoft JhengHei"/>
                <a:sym typeface="Microsoft JhengHei"/>
              </a:rPr>
              <a:t>    </a:t>
            </a:r>
            <a:r>
              <a:rPr b="0" lang="zh-TW" sz="2500">
                <a:solidFill>
                  <a:schemeClr val="dk1"/>
                </a:solidFill>
                <a:latin typeface="Microsoft JhengHei"/>
                <a:ea typeface="Microsoft JhengHei"/>
                <a:cs typeface="Microsoft JhengHei"/>
                <a:sym typeface="Microsoft JhengHei"/>
              </a:rPr>
              <a:t>花蓮為農業觀光立縣，本校學生畢業能力與管道充足。        </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104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特色課程呼應在地產業，有利適性學習與多元進路目標。</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104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東部地區唯一農業學群，歷年跨縣轄區就讀本校趨勢穩定。</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96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本校校地廣闊、土壤肥沃有利農職教學之發展，實習場地</a:t>
            </a:r>
            <a:br>
              <a:rPr b="0" lang="zh-TW" sz="2500">
                <a:solidFill>
                  <a:schemeClr val="dk1"/>
                </a:solidFill>
                <a:latin typeface="Microsoft JhengHei"/>
                <a:ea typeface="Microsoft JhengHei"/>
                <a:cs typeface="Microsoft JhengHei"/>
                <a:sym typeface="Microsoft JhengHei"/>
              </a:rPr>
            </a:br>
            <a:r>
              <a:rPr b="0" lang="zh-TW" sz="2500">
                <a:solidFill>
                  <a:schemeClr val="dk1"/>
                </a:solidFill>
                <a:latin typeface="Microsoft JhengHei"/>
                <a:ea typeface="Microsoft JhengHei"/>
                <a:cs typeface="Microsoft JhengHei"/>
                <a:sym typeface="Microsoft JhengHei"/>
              </a:rPr>
              <a:t>與設備多元有利群科特色課程發展。</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96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業界相關產業合作協力，學期間可至其場所實習，且提供表</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96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現優異者未來就業機會。</a:t>
            </a:r>
            <a:endParaRPr b="0" sz="2500">
              <a:solidFill>
                <a:schemeClr val="dk1"/>
              </a:solidFill>
              <a:latin typeface="Microsoft JhengHei"/>
              <a:ea typeface="Microsoft JhengHei"/>
              <a:cs typeface="Microsoft JhengHei"/>
              <a:sym typeface="Microsoft JhengHei"/>
            </a:endParaRPr>
          </a:p>
          <a:p>
            <a:pPr indent="-342900" lvl="0" marL="342900" marR="0" rtl="0" algn="l">
              <a:lnSpc>
                <a:spcPct val="104000"/>
              </a:lnSpc>
              <a:spcBef>
                <a:spcPts val="800"/>
              </a:spcBef>
              <a:spcAft>
                <a:spcPts val="0"/>
              </a:spcAft>
              <a:buClr>
                <a:schemeClr val="dk1"/>
              </a:buClr>
              <a:buSzPct val="100000"/>
              <a:buFont typeface="Arial"/>
              <a:buNone/>
            </a:pPr>
            <a:r>
              <a:rPr b="0" lang="zh-TW" sz="2500">
                <a:solidFill>
                  <a:schemeClr val="dk1"/>
                </a:solidFill>
                <a:latin typeface="Microsoft JhengHei"/>
                <a:ea typeface="Microsoft JhengHei"/>
                <a:cs typeface="Microsoft JhengHei"/>
                <a:sym typeface="Microsoft JhengHei"/>
              </a:rPr>
              <a:t>     學期間戮力培訓學生考取相關乙丙級證照，並訓練參與國內相關技藝技能競賽，提升務實致用之能力。</a:t>
            </a:r>
            <a:endParaRPr/>
          </a:p>
        </p:txBody>
      </p:sp>
      <p:sp>
        <p:nvSpPr>
          <p:cNvPr id="300" name="Google Shape;300;p6"/>
          <p:cNvSpPr/>
          <p:nvPr/>
        </p:nvSpPr>
        <p:spPr>
          <a:xfrm>
            <a:off x="266519" y="611254"/>
            <a:ext cx="3744416" cy="890468"/>
          </a:xfrm>
          <a:prstGeom prst="irregularSeal2">
            <a:avLst/>
          </a:prstGeom>
          <a:noFill/>
          <a:ln cap="flat" cmpd="sng" w="25400">
            <a:solidFill>
              <a:srgbClr val="6526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Libre Franklin"/>
              <a:ea typeface="Libre Franklin"/>
              <a:cs typeface="Libre Franklin"/>
              <a:sym typeface="Libre Franklin"/>
            </a:endParaRPr>
          </a:p>
        </p:txBody>
      </p:sp>
      <p:pic>
        <p:nvPicPr>
          <p:cNvPr id="301" name="Google Shape;301;p6"/>
          <p:cNvPicPr preferRelativeResize="0"/>
          <p:nvPr/>
        </p:nvPicPr>
        <p:blipFill rotWithShape="1">
          <a:blip r:embed="rId4">
            <a:alphaModFix/>
          </a:blip>
          <a:srcRect b="0" l="0" r="0" t="0"/>
          <a:stretch/>
        </p:blipFill>
        <p:spPr>
          <a:xfrm rot="-1039611">
            <a:off x="670562" y="1474075"/>
            <a:ext cx="384690" cy="366815"/>
          </a:xfrm>
          <a:prstGeom prst="rect">
            <a:avLst/>
          </a:prstGeom>
          <a:noFill/>
          <a:ln>
            <a:noFill/>
          </a:ln>
        </p:spPr>
      </p:pic>
      <p:pic>
        <p:nvPicPr>
          <p:cNvPr id="302" name="Google Shape;302;p6"/>
          <p:cNvPicPr preferRelativeResize="0"/>
          <p:nvPr/>
        </p:nvPicPr>
        <p:blipFill rotWithShape="1">
          <a:blip r:embed="rId4">
            <a:alphaModFix/>
          </a:blip>
          <a:srcRect b="0" l="0" r="0" t="0"/>
          <a:stretch/>
        </p:blipFill>
        <p:spPr>
          <a:xfrm rot="-1039611">
            <a:off x="678322" y="1942717"/>
            <a:ext cx="384690" cy="366815"/>
          </a:xfrm>
          <a:prstGeom prst="rect">
            <a:avLst/>
          </a:prstGeom>
          <a:noFill/>
          <a:ln>
            <a:noFill/>
          </a:ln>
        </p:spPr>
      </p:pic>
      <p:pic>
        <p:nvPicPr>
          <p:cNvPr id="303" name="Google Shape;303;p6"/>
          <p:cNvPicPr preferRelativeResize="0"/>
          <p:nvPr/>
        </p:nvPicPr>
        <p:blipFill rotWithShape="1">
          <a:blip r:embed="rId4">
            <a:alphaModFix/>
          </a:blip>
          <a:srcRect b="0" l="0" r="0" t="0"/>
          <a:stretch/>
        </p:blipFill>
        <p:spPr>
          <a:xfrm rot="-1039611">
            <a:off x="670561" y="2381984"/>
            <a:ext cx="384690" cy="366815"/>
          </a:xfrm>
          <a:prstGeom prst="rect">
            <a:avLst/>
          </a:prstGeom>
          <a:noFill/>
          <a:ln>
            <a:noFill/>
          </a:ln>
        </p:spPr>
      </p:pic>
      <p:pic>
        <p:nvPicPr>
          <p:cNvPr id="304" name="Google Shape;304;p6"/>
          <p:cNvPicPr preferRelativeResize="0"/>
          <p:nvPr/>
        </p:nvPicPr>
        <p:blipFill rotWithShape="1">
          <a:blip r:embed="rId4">
            <a:alphaModFix/>
          </a:blip>
          <a:srcRect b="0" l="0" r="0" t="0"/>
          <a:stretch/>
        </p:blipFill>
        <p:spPr>
          <a:xfrm rot="-1039611">
            <a:off x="678323" y="2769919"/>
            <a:ext cx="384690" cy="366815"/>
          </a:xfrm>
          <a:prstGeom prst="rect">
            <a:avLst/>
          </a:prstGeom>
          <a:noFill/>
          <a:ln>
            <a:noFill/>
          </a:ln>
        </p:spPr>
      </p:pic>
      <p:pic>
        <p:nvPicPr>
          <p:cNvPr id="305" name="Google Shape;305;p6"/>
          <p:cNvPicPr preferRelativeResize="0"/>
          <p:nvPr/>
        </p:nvPicPr>
        <p:blipFill rotWithShape="1">
          <a:blip r:embed="rId4">
            <a:alphaModFix/>
          </a:blip>
          <a:srcRect b="0" l="0" r="0" t="0"/>
          <a:stretch/>
        </p:blipFill>
        <p:spPr>
          <a:xfrm rot="-1039611">
            <a:off x="664596" y="3436686"/>
            <a:ext cx="384690" cy="366815"/>
          </a:xfrm>
          <a:prstGeom prst="rect">
            <a:avLst/>
          </a:prstGeom>
          <a:noFill/>
          <a:ln>
            <a:noFill/>
          </a:ln>
        </p:spPr>
      </p:pic>
      <p:pic>
        <p:nvPicPr>
          <p:cNvPr id="306" name="Google Shape;306;p6"/>
          <p:cNvPicPr preferRelativeResize="0"/>
          <p:nvPr/>
        </p:nvPicPr>
        <p:blipFill rotWithShape="1">
          <a:blip r:embed="rId4">
            <a:alphaModFix/>
          </a:blip>
          <a:srcRect b="0" l="0" r="0" t="0"/>
          <a:stretch/>
        </p:blipFill>
        <p:spPr>
          <a:xfrm rot="-1039611">
            <a:off x="678323" y="4270050"/>
            <a:ext cx="384690" cy="366815"/>
          </a:xfrm>
          <a:prstGeom prst="rect">
            <a:avLst/>
          </a:prstGeom>
          <a:noFill/>
          <a:ln>
            <a:noFill/>
          </a:ln>
        </p:spPr>
      </p:pic>
      <p:sp>
        <p:nvSpPr>
          <p:cNvPr id="307" name="Google Shape;307;p6"/>
          <p:cNvSpPr txBox="1"/>
          <p:nvPr/>
        </p:nvSpPr>
        <p:spPr>
          <a:xfrm>
            <a:off x="1475656" y="168365"/>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
        <p:nvSpPr>
          <p:cNvPr id="308" name="Google Shape;308;p6"/>
          <p:cNvSpPr txBox="1"/>
          <p:nvPr/>
        </p:nvSpPr>
        <p:spPr>
          <a:xfrm>
            <a:off x="3059832" y="5252868"/>
            <a:ext cx="1224136" cy="646331"/>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3600">
                <a:solidFill>
                  <a:schemeClr val="dk1"/>
                </a:solidFill>
                <a:latin typeface="Microsoft JhengHei"/>
                <a:ea typeface="Microsoft JhengHei"/>
                <a:cs typeface="Microsoft JhengHei"/>
                <a:sym typeface="Microsoft JhengHei"/>
              </a:rPr>
              <a:t>升學</a:t>
            </a:r>
            <a:endParaRPr/>
          </a:p>
        </p:txBody>
      </p:sp>
      <p:sp>
        <p:nvSpPr>
          <p:cNvPr id="309" name="Google Shape;309;p6"/>
          <p:cNvSpPr txBox="1"/>
          <p:nvPr/>
        </p:nvSpPr>
        <p:spPr>
          <a:xfrm>
            <a:off x="4355976" y="6115075"/>
            <a:ext cx="1224136" cy="646331"/>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3600">
                <a:solidFill>
                  <a:schemeClr val="dk1"/>
                </a:solidFill>
                <a:latin typeface="Microsoft JhengHei"/>
                <a:ea typeface="Microsoft JhengHei"/>
                <a:cs typeface="Microsoft JhengHei"/>
                <a:sym typeface="Microsoft JhengHei"/>
              </a:rPr>
              <a:t>就業</a:t>
            </a:r>
            <a:endParaRPr/>
          </a:p>
        </p:txBody>
      </p:sp>
      <p:sp>
        <p:nvSpPr>
          <p:cNvPr id="310" name="Google Shape;310;p6"/>
          <p:cNvSpPr txBox="1"/>
          <p:nvPr/>
        </p:nvSpPr>
        <p:spPr>
          <a:xfrm>
            <a:off x="4992942" y="5252868"/>
            <a:ext cx="1224136" cy="646331"/>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3600">
                <a:solidFill>
                  <a:schemeClr val="dk1"/>
                </a:solidFill>
                <a:latin typeface="Microsoft JhengHei"/>
                <a:ea typeface="Microsoft JhengHei"/>
                <a:cs typeface="Microsoft JhengHei"/>
                <a:sym typeface="Microsoft JhengHei"/>
              </a:rPr>
              <a:t>大學</a:t>
            </a:r>
            <a:endParaRPr/>
          </a:p>
        </p:txBody>
      </p:sp>
      <p:sp>
        <p:nvSpPr>
          <p:cNvPr id="311" name="Google Shape;311;p6"/>
          <p:cNvSpPr txBox="1"/>
          <p:nvPr/>
        </p:nvSpPr>
        <p:spPr>
          <a:xfrm>
            <a:off x="6876256" y="5236559"/>
            <a:ext cx="2232248" cy="646331"/>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3600">
                <a:solidFill>
                  <a:schemeClr val="dk1"/>
                </a:solidFill>
                <a:latin typeface="Microsoft JhengHei"/>
                <a:ea typeface="Microsoft JhengHei"/>
                <a:cs typeface="Microsoft JhengHei"/>
                <a:sym typeface="Microsoft JhengHei"/>
              </a:rPr>
              <a:t>科技大學</a:t>
            </a:r>
            <a:endParaRPr/>
          </a:p>
        </p:txBody>
      </p:sp>
      <p:sp>
        <p:nvSpPr>
          <p:cNvPr id="312" name="Google Shape;312;p6"/>
          <p:cNvSpPr txBox="1"/>
          <p:nvPr/>
        </p:nvSpPr>
        <p:spPr>
          <a:xfrm>
            <a:off x="6012160" y="6107691"/>
            <a:ext cx="1944216" cy="646331"/>
          </a:xfrm>
          <a:prstGeom prst="rect">
            <a:avLst/>
          </a:prstGeom>
          <a:noFill/>
          <a:ln cap="flat" cmpd="sng" w="57150">
            <a:solidFill>
              <a:srgbClr val="FF0000"/>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spcBef>
                <a:spcPts val="0"/>
              </a:spcBef>
              <a:spcAft>
                <a:spcPts val="0"/>
              </a:spcAft>
              <a:buNone/>
            </a:pPr>
            <a:r>
              <a:rPr b="1" lang="zh-TW" sz="3600">
                <a:solidFill>
                  <a:schemeClr val="dk1"/>
                </a:solidFill>
                <a:latin typeface="Microsoft JhengHei"/>
                <a:ea typeface="Microsoft JhengHei"/>
                <a:cs typeface="Microsoft JhengHei"/>
                <a:sym typeface="Microsoft JhengHei"/>
              </a:rPr>
              <a:t>志願役</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4" name="Shape 884"/>
        <p:cNvGrpSpPr/>
        <p:nvPr/>
      </p:nvGrpSpPr>
      <p:grpSpPr>
        <a:xfrm>
          <a:off x="0" y="0"/>
          <a:ext cx="0" cy="0"/>
          <a:chOff x="0" y="0"/>
          <a:chExt cx="0" cy="0"/>
        </a:xfrm>
      </p:grpSpPr>
      <p:sp>
        <p:nvSpPr>
          <p:cNvPr id="885" name="Google Shape;885;p58"/>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652603"/>
              </a:buClr>
              <a:buSzPts val="3600"/>
              <a:buFont typeface="Libre Franklin Medium"/>
              <a:buNone/>
            </a:pPr>
            <a:r>
              <a:rPr b="1" lang="zh-TW" sz="3600">
                <a:solidFill>
                  <a:srgbClr val="652603"/>
                </a:solidFill>
              </a:rPr>
              <a:t>本校今年招生管道及科別說明</a:t>
            </a:r>
            <a:endParaRPr/>
          </a:p>
        </p:txBody>
      </p:sp>
      <p:sp>
        <p:nvSpPr>
          <p:cNvPr id="886" name="Google Shape;886;p58"/>
          <p:cNvSpPr txBox="1"/>
          <p:nvPr>
            <p:ph idx="1" type="body"/>
          </p:nvPr>
        </p:nvSpPr>
        <p:spPr>
          <a:xfrm>
            <a:off x="323528" y="932666"/>
            <a:ext cx="8640960" cy="4992668"/>
          </a:xfrm>
          <a:prstGeom prst="rect">
            <a:avLst/>
          </a:prstGeom>
          <a:solidFill>
            <a:schemeClr val="lt1"/>
          </a:solidFill>
          <a:ln>
            <a:noFill/>
          </a:ln>
        </p:spPr>
        <p:txBody>
          <a:bodyPr anchorCtr="0" anchor="t" bIns="45700" lIns="91425" spcFirstLastPara="1" rIns="91425" wrap="square" tIns="45700">
            <a:normAutofit/>
          </a:bodyPr>
          <a:lstStyle/>
          <a:p>
            <a:pPr indent="0" lvl="0" marL="0" rtl="0" algn="l">
              <a:spcBef>
                <a:spcPts val="0"/>
              </a:spcBef>
              <a:spcAft>
                <a:spcPts val="0"/>
              </a:spcAft>
              <a:buClr>
                <a:schemeClr val="dk1"/>
              </a:buClr>
              <a:buSzPts val="3200"/>
              <a:buNone/>
            </a:pPr>
            <a:r>
              <a:rPr lang="zh-TW" sz="3200">
                <a:latin typeface="Libre Franklin Medium"/>
                <a:ea typeface="Libre Franklin Medium"/>
                <a:cs typeface="Libre Franklin Medium"/>
                <a:sym typeface="Libre Franklin Medium"/>
              </a:rPr>
              <a:t>1.</a:t>
            </a:r>
            <a:r>
              <a:rPr lang="zh-TW" sz="3200">
                <a:solidFill>
                  <a:srgbClr val="C94B05"/>
                </a:solidFill>
                <a:latin typeface="Libre Franklin Medium"/>
                <a:ea typeface="Libre Franklin Medium"/>
                <a:cs typeface="Libre Franklin Medium"/>
                <a:sym typeface="Libre Franklin Medium"/>
              </a:rPr>
              <a:t>特色招生共計8個科</a:t>
            </a:r>
            <a:endParaRPr sz="3200">
              <a:solidFill>
                <a:srgbClr val="C94B05"/>
              </a:solidFill>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農場經營科、園藝科、森林科</a:t>
            </a:r>
            <a:endParaRPr b="1" sz="3200">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畜產保健科、生物產業機電科</a:t>
            </a:r>
            <a:endParaRPr b="1" sz="3200">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土木科、餐飲管理科、食品加工科</a:t>
            </a:r>
            <a:r>
              <a:rPr b="1" lang="zh-TW" sz="2400">
                <a:solidFill>
                  <a:srgbClr val="FF0000"/>
                </a:solidFill>
                <a:latin typeface="Libre Franklin Medium"/>
                <a:ea typeface="Libre Franklin Medium"/>
                <a:cs typeface="Libre Franklin Medium"/>
                <a:sym typeface="Libre Franklin Medium"/>
              </a:rPr>
              <a:t>(無資料處理科)</a:t>
            </a:r>
            <a:endParaRPr/>
          </a:p>
          <a:p>
            <a:pPr indent="0" lvl="0" marL="0" rtl="0" algn="l">
              <a:spcBef>
                <a:spcPts val="800"/>
              </a:spcBef>
              <a:spcAft>
                <a:spcPts val="0"/>
              </a:spcAft>
              <a:buClr>
                <a:schemeClr val="dk1"/>
              </a:buClr>
              <a:buSzPts val="3200"/>
              <a:buNone/>
            </a:pPr>
            <a:r>
              <a:rPr lang="zh-TW" sz="3200">
                <a:latin typeface="Libre Franklin Medium"/>
                <a:ea typeface="Libre Franklin Medium"/>
                <a:cs typeface="Libre Franklin Medium"/>
                <a:sym typeface="Libre Franklin Medium"/>
              </a:rPr>
              <a:t>2.</a:t>
            </a:r>
            <a:r>
              <a:rPr lang="zh-TW" sz="3200">
                <a:solidFill>
                  <a:srgbClr val="C94B05"/>
                </a:solidFill>
                <a:latin typeface="Libre Franklin Medium"/>
                <a:ea typeface="Libre Franklin Medium"/>
                <a:cs typeface="Libre Franklin Medium"/>
                <a:sym typeface="Libre Franklin Medium"/>
              </a:rPr>
              <a:t>完全免試共計7個科</a:t>
            </a:r>
            <a:endParaRPr sz="3200">
              <a:solidFill>
                <a:srgbClr val="C94B05"/>
              </a:solidFill>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農場經營科、園藝科、森林科</a:t>
            </a:r>
            <a:endParaRPr b="1" sz="3200">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生物產業機電科、土木科、食品加工科</a:t>
            </a:r>
            <a:endParaRPr b="1" sz="3200">
              <a:latin typeface="Libre Franklin Medium"/>
              <a:ea typeface="Libre Franklin Medium"/>
              <a:cs typeface="Libre Franklin Medium"/>
              <a:sym typeface="Libre Franklin Medium"/>
            </a:endParaRPr>
          </a:p>
          <a:p>
            <a:pPr indent="-203200" lvl="1" marL="173736" rtl="0" algn="l">
              <a:spcBef>
                <a:spcPts val="300"/>
              </a:spcBef>
              <a:spcAft>
                <a:spcPts val="0"/>
              </a:spcAft>
              <a:buSzPts val="3200"/>
              <a:buChar char="▪"/>
            </a:pPr>
            <a:r>
              <a:rPr b="1" lang="zh-TW" sz="3200">
                <a:latin typeface="Libre Franklin Medium"/>
                <a:ea typeface="Libre Franklin Medium"/>
                <a:cs typeface="Libre Franklin Medium"/>
                <a:sym typeface="Libre Franklin Medium"/>
              </a:rPr>
              <a:t>資料處理科</a:t>
            </a:r>
            <a:r>
              <a:rPr b="1" lang="zh-TW" sz="3200">
                <a:solidFill>
                  <a:srgbClr val="FF0000"/>
                </a:solidFill>
                <a:latin typeface="Libre Franklin Medium"/>
                <a:ea typeface="Libre Franklin Medium"/>
                <a:cs typeface="Libre Franklin Medium"/>
                <a:sym typeface="Libre Franklin Medium"/>
              </a:rPr>
              <a:t>(無畜產保健科、餐飲管理科)</a:t>
            </a:r>
            <a:endParaRPr/>
          </a:p>
          <a:p>
            <a:pPr indent="0" lvl="0" marL="0" rtl="0" algn="l">
              <a:spcBef>
                <a:spcPts val="800"/>
              </a:spcBef>
              <a:spcAft>
                <a:spcPts val="0"/>
              </a:spcAft>
              <a:buClr>
                <a:schemeClr val="dk1"/>
              </a:buClr>
              <a:buSzPts val="3200"/>
              <a:buNone/>
            </a:pPr>
            <a:r>
              <a:rPr lang="zh-TW" sz="3200">
                <a:latin typeface="Libre Franklin Medium"/>
                <a:ea typeface="Libre Franklin Medium"/>
                <a:cs typeface="Libre Franklin Medium"/>
                <a:sym typeface="Libre Franklin Medium"/>
              </a:rPr>
              <a:t>3.</a:t>
            </a:r>
            <a:r>
              <a:rPr lang="zh-TW" sz="3200">
                <a:solidFill>
                  <a:srgbClr val="C94B05"/>
                </a:solidFill>
                <a:latin typeface="Libre Franklin Medium"/>
                <a:ea typeface="Libre Franklin Medium"/>
                <a:cs typeface="Libre Franklin Medium"/>
                <a:sym typeface="Libre Franklin Medium"/>
              </a:rPr>
              <a:t>免試入學各科均有招生</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0" name="Shape 890"/>
        <p:cNvGrpSpPr/>
        <p:nvPr/>
      </p:nvGrpSpPr>
      <p:grpSpPr>
        <a:xfrm>
          <a:off x="0" y="0"/>
          <a:ext cx="0" cy="0"/>
          <a:chOff x="0" y="0"/>
          <a:chExt cx="0" cy="0"/>
        </a:xfrm>
      </p:grpSpPr>
      <p:sp>
        <p:nvSpPr>
          <p:cNvPr id="891" name="Google Shape;891;p59"/>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892" name="Google Shape;892;p59"/>
          <p:cNvGrpSpPr/>
          <p:nvPr/>
        </p:nvGrpSpPr>
        <p:grpSpPr>
          <a:xfrm>
            <a:off x="-1935217" y="602669"/>
            <a:ext cx="11073965" cy="6366937"/>
            <a:chOff x="-898010" y="-137409"/>
            <a:chExt cx="11073965" cy="6366937"/>
          </a:xfrm>
        </p:grpSpPr>
        <p:sp>
          <p:nvSpPr>
            <p:cNvPr id="893" name="Google Shape;893;p59"/>
            <p:cNvSpPr/>
            <p:nvPr/>
          </p:nvSpPr>
          <p:spPr>
            <a:xfrm>
              <a:off x="1209597" y="1593142"/>
              <a:ext cx="2794791" cy="2621080"/>
            </a:xfrm>
            <a:prstGeom prst="ellipse">
              <a:avLst/>
            </a:prstGeom>
            <a:solidFill>
              <a:srgbClr val="F769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59"/>
            <p:cNvSpPr txBox="1"/>
            <p:nvPr/>
          </p:nvSpPr>
          <p:spPr>
            <a:xfrm>
              <a:off x="1618885" y="1976990"/>
              <a:ext cx="1976215" cy="1853384"/>
            </a:xfrm>
            <a:prstGeom prst="rect">
              <a:avLst/>
            </a:prstGeom>
            <a:noFill/>
            <a:ln>
              <a:noFill/>
            </a:ln>
          </p:spPr>
          <p:txBody>
            <a:bodyPr anchorCtr="0" anchor="ctr" bIns="55875" lIns="55875" spcFirstLastPara="1" rIns="55875" wrap="square" tIns="55875">
              <a:noAutofit/>
            </a:bodyPr>
            <a:lstStyle/>
            <a:p>
              <a:pPr indent="0" lvl="0" marL="0" marR="0" rtl="0" algn="ctr">
                <a:lnSpc>
                  <a:spcPct val="86363"/>
                </a:lnSpc>
                <a:spcBef>
                  <a:spcPts val="0"/>
                </a:spcBef>
                <a:spcAft>
                  <a:spcPts val="0"/>
                </a:spcAft>
                <a:buClr>
                  <a:schemeClr val="lt1"/>
                </a:buClr>
                <a:buSzPts val="4400"/>
                <a:buFont typeface="Libre Franklin Medium"/>
                <a:buNone/>
              </a:pPr>
              <a:r>
                <a:rPr b="1" lang="zh-TW" sz="4400">
                  <a:solidFill>
                    <a:schemeClr val="lt1"/>
                  </a:solidFill>
                  <a:latin typeface="Libre Franklin Medium"/>
                  <a:ea typeface="Libre Franklin Medium"/>
                  <a:cs typeface="Libre Franklin Medium"/>
                  <a:sym typeface="Libre Franklin Medium"/>
                </a:rPr>
                <a:t>資料</a:t>
              </a:r>
              <a:br>
                <a:rPr b="1" lang="zh-TW" sz="4400">
                  <a:solidFill>
                    <a:schemeClr val="lt1"/>
                  </a:solidFill>
                  <a:latin typeface="Libre Franklin Medium"/>
                  <a:ea typeface="Libre Franklin Medium"/>
                  <a:cs typeface="Libre Franklin Medium"/>
                  <a:sym typeface="Libre Franklin Medium"/>
                </a:rPr>
              </a:br>
              <a:r>
                <a:rPr b="1" lang="zh-TW" sz="4400">
                  <a:solidFill>
                    <a:schemeClr val="lt1"/>
                  </a:solidFill>
                  <a:latin typeface="Libre Franklin Medium"/>
                  <a:ea typeface="Libre Franklin Medium"/>
                  <a:cs typeface="Libre Franklin Medium"/>
                  <a:sym typeface="Libre Franklin Medium"/>
                </a:rPr>
                <a:t>處理科</a:t>
              </a:r>
              <a:endParaRPr b="1" sz="4400">
                <a:solidFill>
                  <a:schemeClr val="lt1"/>
                </a:solidFill>
                <a:latin typeface="Libre Franklin Medium"/>
                <a:ea typeface="Libre Franklin Medium"/>
                <a:cs typeface="Libre Franklin Medium"/>
                <a:sym typeface="Libre Franklin Medium"/>
              </a:endParaRPr>
            </a:p>
            <a:p>
              <a:pPr indent="0" lvl="0" marL="0" marR="0" rtl="0" algn="ctr">
                <a:lnSpc>
                  <a:spcPct val="105555"/>
                </a:lnSpc>
                <a:spcBef>
                  <a:spcPts val="0"/>
                </a:spcBef>
                <a:spcAft>
                  <a:spcPts val="0"/>
                </a:spcAft>
                <a:buClr>
                  <a:schemeClr val="dk1"/>
                </a:buClr>
                <a:buSzPts val="3600"/>
                <a:buFont typeface="Libre Franklin"/>
                <a:buNone/>
              </a:pPr>
              <a:r>
                <a:t/>
              </a:r>
              <a:endParaRPr b="1" sz="3600">
                <a:solidFill>
                  <a:schemeClr val="lt1"/>
                </a:solidFill>
                <a:latin typeface="Libre Franklin Medium"/>
                <a:ea typeface="Libre Franklin Medium"/>
                <a:cs typeface="Libre Franklin Medium"/>
                <a:sym typeface="Libre Franklin Medium"/>
              </a:endParaRPr>
            </a:p>
          </p:txBody>
        </p:sp>
        <p:sp>
          <p:nvSpPr>
            <p:cNvPr id="895" name="Google Shape;895;p59"/>
            <p:cNvSpPr/>
            <p:nvPr/>
          </p:nvSpPr>
          <p:spPr>
            <a:xfrm>
              <a:off x="-898010" y="-137409"/>
              <a:ext cx="6287255" cy="6366937"/>
            </a:xfrm>
            <a:prstGeom prst="blockArc">
              <a:avLst>
                <a:gd fmla="val 17527788" name="adj1"/>
                <a:gd fmla="val 4119114" name="adj2"/>
                <a:gd fmla="val 5750" name="adj3"/>
              </a:avLst>
            </a:prstGeom>
            <a:solidFill>
              <a:srgbClr val="05A1D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59"/>
            <p:cNvSpPr/>
            <p:nvPr/>
          </p:nvSpPr>
          <p:spPr>
            <a:xfrm>
              <a:off x="3627110" y="0"/>
              <a:ext cx="2155604" cy="1891208"/>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59"/>
            <p:cNvSpPr/>
            <p:nvPr/>
          </p:nvSpPr>
          <p:spPr>
            <a:xfrm>
              <a:off x="5757746" y="248347"/>
              <a:ext cx="4262647" cy="137783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59"/>
            <p:cNvSpPr txBox="1"/>
            <p:nvPr/>
          </p:nvSpPr>
          <p:spPr>
            <a:xfrm>
              <a:off x="5757746" y="248347"/>
              <a:ext cx="4262647" cy="1377831"/>
            </a:xfrm>
            <a:prstGeom prst="rect">
              <a:avLst/>
            </a:prstGeom>
            <a:noFill/>
            <a:ln>
              <a:noFill/>
            </a:ln>
          </p:spPr>
          <p:txBody>
            <a:bodyPr anchorCtr="0" anchor="ctr" bIns="30475" lIns="30475" spcFirstLastPara="1" rIns="30475" wrap="square" tIns="30475">
              <a:noAutofit/>
            </a:bodyPr>
            <a:lstStyle/>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     師資規劃：</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     </a:t>
              </a:r>
              <a:r>
                <a:rPr b="1" lang="zh-TW" sz="2000">
                  <a:solidFill>
                    <a:schemeClr val="dk1"/>
                  </a:solidFill>
                  <a:latin typeface="Libre Franklin Medium"/>
                  <a:ea typeface="Libre Franklin Medium"/>
                  <a:cs typeface="Libre Franklin Medium"/>
                  <a:sym typeface="Libre Franklin Medium"/>
                </a:rPr>
                <a:t>校內合格教師90%具碩士以  </a:t>
              </a:r>
              <a:br>
                <a:rPr b="1" lang="zh-TW" sz="20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      上學位與及多項專業證照。</a:t>
              </a:r>
              <a:endParaRPr b="1" sz="20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000"/>
                <a:buFont typeface="Libre Franklin Medium"/>
                <a:buNone/>
              </a:pPr>
              <a:r>
                <a:rPr b="1" lang="zh-TW" sz="2000">
                  <a:solidFill>
                    <a:schemeClr val="dk1"/>
                  </a:solidFill>
                  <a:latin typeface="Libre Franklin Medium"/>
                  <a:ea typeface="Libre Franklin Medium"/>
                  <a:cs typeface="Libre Franklin Medium"/>
                  <a:sym typeface="Libre Franklin Medium"/>
                </a:rPr>
                <a:t>      </a:t>
              </a:r>
              <a:br>
                <a:rPr b="1" lang="zh-TW" sz="2000">
                  <a:solidFill>
                    <a:schemeClr val="dk1"/>
                  </a:solidFill>
                  <a:latin typeface="Libre Franklin Medium"/>
                  <a:ea typeface="Libre Franklin Medium"/>
                  <a:cs typeface="Libre Franklin Medium"/>
                  <a:sym typeface="Libre Franklin Medium"/>
                </a:rPr>
              </a:br>
              <a:br>
                <a:rPr b="1" lang="zh-TW" sz="2000">
                  <a:solidFill>
                    <a:schemeClr val="dk1"/>
                  </a:solidFill>
                  <a:latin typeface="Libre Franklin Medium"/>
                  <a:ea typeface="Libre Franklin Medium"/>
                  <a:cs typeface="Libre Franklin Medium"/>
                  <a:sym typeface="Libre Franklin Medium"/>
                </a:rPr>
              </a:br>
              <a:endParaRPr b="1" sz="2000">
                <a:solidFill>
                  <a:schemeClr val="dk1"/>
                </a:solidFill>
                <a:latin typeface="Libre Franklin Medium"/>
                <a:ea typeface="Libre Franklin Medium"/>
                <a:cs typeface="Libre Franklin Medium"/>
                <a:sym typeface="Libre Franklin Medium"/>
              </a:endParaRPr>
            </a:p>
          </p:txBody>
        </p:sp>
        <p:sp>
          <p:nvSpPr>
            <p:cNvPr id="899" name="Google Shape;899;p59"/>
            <p:cNvSpPr/>
            <p:nvPr/>
          </p:nvSpPr>
          <p:spPr>
            <a:xfrm>
              <a:off x="4203396" y="1922285"/>
              <a:ext cx="2279219" cy="2092603"/>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59"/>
            <p:cNvSpPr/>
            <p:nvPr/>
          </p:nvSpPr>
          <p:spPr>
            <a:xfrm>
              <a:off x="6642489" y="1986786"/>
              <a:ext cx="3293143" cy="1866264"/>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59"/>
            <p:cNvSpPr txBox="1"/>
            <p:nvPr/>
          </p:nvSpPr>
          <p:spPr>
            <a:xfrm>
              <a:off x="6642489" y="1986786"/>
              <a:ext cx="3293143" cy="1866264"/>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設備資源提供：</a:t>
              </a:r>
              <a:br>
                <a:rPr b="1" lang="zh-TW" sz="2400">
                  <a:solidFill>
                    <a:schemeClr val="dk1"/>
                  </a:solidFill>
                  <a:latin typeface="Libre Franklin Medium"/>
                  <a:ea typeface="Libre Franklin Medium"/>
                  <a:cs typeface="Libre Franklin Medium"/>
                  <a:sym typeface="Libre Franklin Medium"/>
                </a:rPr>
              </a:br>
              <a:r>
                <a:rPr b="1" lang="zh-TW" sz="2400">
                  <a:solidFill>
                    <a:schemeClr val="dk1"/>
                  </a:solidFill>
                  <a:latin typeface="Libre Franklin Medium"/>
                  <a:ea typeface="Libre Franklin Medium"/>
                  <a:cs typeface="Libre Franklin Medium"/>
                  <a:sym typeface="Libre Franklin Medium"/>
                </a:rPr>
                <a:t>資處科</a:t>
              </a:r>
              <a:r>
                <a:rPr b="1" lang="zh-TW" sz="2000">
                  <a:solidFill>
                    <a:schemeClr val="dk1"/>
                  </a:solidFill>
                  <a:latin typeface="Libre Franklin Medium"/>
                  <a:ea typeface="Libre Franklin Medium"/>
                  <a:cs typeface="Libre Franklin Medium"/>
                  <a:sym typeface="Libre Franklin Medium"/>
                </a:rPr>
                <a:t>具專業電腦教室、專業微電影攝影棚、APP程式教學、3D列印、電腦專業軟體等</a:t>
              </a:r>
              <a:endParaRPr/>
            </a:p>
          </p:txBody>
        </p:sp>
        <p:sp>
          <p:nvSpPr>
            <p:cNvPr id="902" name="Google Shape;902;p59"/>
            <p:cNvSpPr/>
            <p:nvPr/>
          </p:nvSpPr>
          <p:spPr>
            <a:xfrm>
              <a:off x="3611934" y="4083957"/>
              <a:ext cx="2367537" cy="1904677"/>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3" name="Google Shape;903;p59"/>
            <p:cNvSpPr/>
            <p:nvPr/>
          </p:nvSpPr>
          <p:spPr>
            <a:xfrm>
              <a:off x="6645847" y="4186267"/>
              <a:ext cx="3530108" cy="1719588"/>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4" name="Google Shape;904;p59"/>
            <p:cNvSpPr txBox="1"/>
            <p:nvPr/>
          </p:nvSpPr>
          <p:spPr>
            <a:xfrm>
              <a:off x="6645847" y="4186267"/>
              <a:ext cx="3530108" cy="1719588"/>
            </a:xfrm>
            <a:prstGeom prst="rect">
              <a:avLst/>
            </a:prstGeom>
            <a:noFill/>
            <a:ln>
              <a:noFill/>
            </a:ln>
          </p:spPr>
          <p:txBody>
            <a:bodyPr anchorCtr="0" anchor="ctr" bIns="30475" lIns="30475" spcFirstLastPara="1" rIns="30475" wrap="square" tIns="30475">
              <a:noAutofit/>
            </a:bodyPr>
            <a:lstStyle/>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a:buNone/>
              </a:pPr>
              <a:r>
                <a:t/>
              </a:r>
              <a:endParaRPr b="1" sz="2400">
                <a:solidFill>
                  <a:schemeClr val="dk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dk1"/>
                </a:buClr>
                <a:buSzPts val="2400"/>
                <a:buFont typeface="Libre Franklin Medium"/>
                <a:buNone/>
              </a:pPr>
              <a:r>
                <a:rPr b="1" lang="zh-TW" sz="2400">
                  <a:solidFill>
                    <a:schemeClr val="dk1"/>
                  </a:solidFill>
                  <a:latin typeface="Libre Franklin Medium"/>
                  <a:ea typeface="Libre Franklin Medium"/>
                  <a:cs typeface="Libre Franklin Medium"/>
                  <a:sym typeface="Libre Franklin Medium"/>
                </a:rPr>
                <a:t>教學資源多元化：</a:t>
              </a:r>
              <a:br>
                <a:rPr b="1" lang="zh-TW" sz="2400">
                  <a:solidFill>
                    <a:schemeClr val="dk1"/>
                  </a:solidFill>
                  <a:latin typeface="Libre Franklin Medium"/>
                  <a:ea typeface="Libre Franklin Medium"/>
                  <a:cs typeface="Libre Franklin Medium"/>
                  <a:sym typeface="Libre Franklin Medium"/>
                </a:rPr>
              </a:br>
              <a:r>
                <a:rPr b="1" lang="zh-TW" sz="2000">
                  <a:solidFill>
                    <a:schemeClr val="dk1"/>
                  </a:solidFill>
                  <a:latin typeface="Libre Franklin Medium"/>
                  <a:ea typeface="Libre Franklin Medium"/>
                  <a:cs typeface="Libre Franklin Medium"/>
                  <a:sym typeface="Libre Franklin Medium"/>
                </a:rPr>
                <a:t>培育訓練相關技能檢定與專題製作、創新研發等能力與技術。另結合國私立大學院校之產業專班、策略聯盟、專題研究等。</a:t>
              </a:r>
              <a:br>
                <a:rPr b="1" lang="zh-TW" sz="1800">
                  <a:solidFill>
                    <a:schemeClr val="dk1"/>
                  </a:solidFill>
                  <a:latin typeface="Libre Franklin Medium"/>
                  <a:ea typeface="Libre Franklin Medium"/>
                  <a:cs typeface="Libre Franklin Medium"/>
                  <a:sym typeface="Libre Franklin Medium"/>
                </a:rPr>
              </a:br>
              <a:endParaRPr b="1" sz="1800">
                <a:solidFill>
                  <a:schemeClr val="dk1"/>
                </a:solidFill>
                <a:latin typeface="Libre Franklin Medium"/>
                <a:ea typeface="Libre Franklin Medium"/>
                <a:cs typeface="Libre Franklin Medium"/>
                <a:sym typeface="Libre Franklin Medium"/>
              </a:endParaRPr>
            </a:p>
            <a:p>
              <a:pPr indent="0" lvl="0" marL="0" marR="0" rtl="0" algn="l">
                <a:lnSpc>
                  <a:spcPct val="120000"/>
                </a:lnSpc>
                <a:spcBef>
                  <a:spcPts val="0"/>
                </a:spcBef>
                <a:spcAft>
                  <a:spcPts val="0"/>
                </a:spcAft>
                <a:buClr>
                  <a:schemeClr val="dk1"/>
                </a:buClr>
                <a:buSzPts val="2000"/>
                <a:buFont typeface="Libre Franklin Medium"/>
                <a:buNone/>
              </a:pPr>
              <a:br>
                <a:rPr b="1" lang="zh-TW" sz="2000">
                  <a:solidFill>
                    <a:schemeClr val="dk1"/>
                  </a:solidFill>
                  <a:latin typeface="Libre Franklin Medium"/>
                  <a:ea typeface="Libre Franklin Medium"/>
                  <a:cs typeface="Libre Franklin Medium"/>
                  <a:sym typeface="Libre Franklin Medium"/>
                </a:rPr>
              </a:br>
              <a:endParaRPr sz="2000">
                <a:solidFill>
                  <a:schemeClr val="dk1"/>
                </a:solidFill>
                <a:latin typeface="Libre Franklin"/>
                <a:ea typeface="Libre Franklin"/>
                <a:cs typeface="Libre Franklin"/>
                <a:sym typeface="Libre Franklin"/>
              </a:endParaRPr>
            </a:p>
          </p:txBody>
        </p:sp>
      </p:grpSp>
      <p:pic>
        <p:nvPicPr>
          <p:cNvPr id="905" name="Google Shape;905;p59"/>
          <p:cNvPicPr preferRelativeResize="0"/>
          <p:nvPr/>
        </p:nvPicPr>
        <p:blipFill rotWithShape="1">
          <a:blip r:embed="rId6">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906" name="Google Shape;906;p59"/>
          <p:cNvSpPr txBox="1"/>
          <p:nvPr/>
        </p:nvSpPr>
        <p:spPr>
          <a:xfrm>
            <a:off x="1691680" y="104516"/>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sp>
        <p:nvSpPr>
          <p:cNvPr id="911" name="Google Shape;911;p60"/>
          <p:cNvSpPr txBox="1"/>
          <p:nvPr>
            <p:ph idx="1" type="body"/>
          </p:nvPr>
        </p:nvSpPr>
        <p:spPr>
          <a:xfrm>
            <a:off x="822960" y="1100628"/>
            <a:ext cx="7520940" cy="3579849"/>
          </a:xfrm>
          <a:prstGeom prst="rect">
            <a:avLst/>
          </a:prstGeom>
          <a:noFill/>
          <a:ln>
            <a:noFill/>
          </a:ln>
        </p:spPr>
        <p:txBody>
          <a:bodyPr anchorCtr="0" anchor="t" bIns="45700" lIns="91425" spcFirstLastPara="1" rIns="91425" wrap="square" tIns="45700">
            <a:normAutofit/>
          </a:bodyPr>
          <a:lstStyle/>
          <a:p>
            <a:pPr indent="-342900" lvl="0" marL="342900" rtl="0" algn="l">
              <a:spcBef>
                <a:spcPts val="0"/>
              </a:spcBef>
              <a:spcAft>
                <a:spcPts val="0"/>
              </a:spcAft>
              <a:buClr>
                <a:schemeClr val="dk1"/>
              </a:buClr>
              <a:buSzPts val="1600"/>
              <a:buNone/>
            </a:pPr>
            <a:r>
              <a:t/>
            </a:r>
            <a:endParaRPr/>
          </a:p>
        </p:txBody>
      </p:sp>
      <p:grpSp>
        <p:nvGrpSpPr>
          <p:cNvPr id="912" name="Google Shape;912;p60"/>
          <p:cNvGrpSpPr/>
          <p:nvPr/>
        </p:nvGrpSpPr>
        <p:grpSpPr>
          <a:xfrm>
            <a:off x="546983" y="836712"/>
            <a:ext cx="8198551" cy="5904656"/>
            <a:chOff x="25301" y="0"/>
            <a:chExt cx="8198551" cy="5904656"/>
          </a:xfrm>
        </p:grpSpPr>
        <p:sp>
          <p:nvSpPr>
            <p:cNvPr id="913" name="Google Shape;913;p60"/>
            <p:cNvSpPr/>
            <p:nvPr/>
          </p:nvSpPr>
          <p:spPr>
            <a:xfrm>
              <a:off x="25301" y="0"/>
              <a:ext cx="2728121" cy="5904656"/>
            </a:xfrm>
            <a:prstGeom prst="roundRect">
              <a:avLst>
                <a:gd fmla="val 10000" name="adj"/>
              </a:avLst>
            </a:prstGeom>
            <a:solidFill>
              <a:srgbClr val="46638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60"/>
            <p:cNvSpPr txBox="1"/>
            <p:nvPr/>
          </p:nvSpPr>
          <p:spPr>
            <a:xfrm>
              <a:off x="25301" y="2361862"/>
              <a:ext cx="2728121" cy="2361862"/>
            </a:xfrm>
            <a:prstGeom prst="rect">
              <a:avLst/>
            </a:prstGeom>
            <a:noFill/>
            <a:ln>
              <a:noFill/>
            </a:ln>
          </p:spPr>
          <p:txBody>
            <a:bodyPr anchorCtr="0" anchor="ctr" bIns="142225" lIns="142225" spcFirstLastPara="1" rIns="142225" wrap="square" tIns="142225">
              <a:noAutofit/>
            </a:bodyPr>
            <a:lstStyle/>
            <a:p>
              <a:pPr indent="0" lvl="0" marL="0" marR="0" rtl="0" algn="l">
                <a:lnSpc>
                  <a:spcPct val="90000"/>
                </a:lnSpc>
                <a:spcBef>
                  <a:spcPts val="0"/>
                </a:spcBef>
                <a:spcAft>
                  <a:spcPts val="0"/>
                </a:spcAft>
                <a:buClr>
                  <a:schemeClr val="lt1"/>
                </a:buClr>
                <a:buSzPts val="2000"/>
                <a:buFont typeface="Libre Franklin"/>
                <a:buNone/>
              </a:pPr>
              <a:r>
                <a:rPr lang="zh-TW" sz="2000">
                  <a:solidFill>
                    <a:schemeClr val="lt1"/>
                  </a:solidFill>
                  <a:latin typeface="Libre Franklin"/>
                  <a:ea typeface="Libre Franklin"/>
                  <a:cs typeface="Libre Franklin"/>
                  <a:sym typeface="Libre Franklin"/>
                </a:rPr>
                <a:t>   </a:t>
              </a:r>
              <a:endParaRPr sz="2000">
                <a:solidFill>
                  <a:schemeClr val="lt1"/>
                </a:solidFill>
                <a:latin typeface="Libre Franklin"/>
                <a:ea typeface="Libre Franklin"/>
                <a:cs typeface="Libre Franklin"/>
                <a:sym typeface="Libre Franklin"/>
              </a:endParaRPr>
            </a:p>
            <a:p>
              <a:pPr indent="0" lvl="0" marL="0" marR="0" rtl="0" algn="l">
                <a:lnSpc>
                  <a:spcPct val="83333"/>
                </a:lnSpc>
                <a:spcBef>
                  <a:spcPts val="70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r>
                <a:rPr b="1" lang="zh-TW" sz="2400">
                  <a:solidFill>
                    <a:schemeClr val="lt1"/>
                  </a:solidFill>
                  <a:latin typeface="Libre Franklin Medium"/>
                  <a:ea typeface="Libre Franklin Medium"/>
                  <a:cs typeface="Libre Franklin Medium"/>
                  <a:sym typeface="Libre Franklin Medium"/>
                </a:rPr>
                <a:t>基礎課程</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8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一年級</a:t>
              </a:r>
              <a:br>
                <a:rPr lang="zh-TW" sz="2500">
                  <a:solidFill>
                    <a:schemeClr val="lt1"/>
                  </a:solidFill>
                  <a:latin typeface="Libre Franklin"/>
                  <a:ea typeface="Libre Franklin"/>
                  <a:cs typeface="Libre Franklin"/>
                  <a:sym typeface="Libre Franklin"/>
                </a:rPr>
              </a:br>
              <a:r>
                <a:rPr lang="zh-TW" sz="2500">
                  <a:solidFill>
                    <a:schemeClr val="lt1"/>
                  </a:solidFill>
                  <a:latin typeface="Libre Franklin"/>
                  <a:ea typeface="Libre Franklin"/>
                  <a:cs typeface="Libre Franklin"/>
                  <a:sym typeface="Libre Franklin"/>
                </a:rPr>
                <a:t>   </a:t>
              </a:r>
              <a:r>
                <a:rPr b="1" lang="zh-TW" sz="1800">
                  <a:solidFill>
                    <a:schemeClr val="lt1"/>
                  </a:solidFill>
                  <a:latin typeface="Libre Franklin"/>
                  <a:ea typeface="Libre Franklin"/>
                  <a:cs typeface="Libre Franklin"/>
                  <a:sym typeface="Libre Franklin"/>
                </a:rPr>
                <a:t>程式語言設計</a:t>
              </a:r>
              <a:br>
                <a:rPr b="1" lang="zh-TW" sz="1800">
                  <a:solidFill>
                    <a:schemeClr val="lt1"/>
                  </a:solidFill>
                  <a:latin typeface="Arial"/>
                  <a:ea typeface="Arial"/>
                  <a:cs typeface="Arial"/>
                  <a:sym typeface="Arial"/>
                </a:rPr>
              </a:br>
              <a:r>
                <a:rPr b="1" lang="zh-TW" sz="1800">
                  <a:solidFill>
                    <a:schemeClr val="lt1"/>
                  </a:solidFill>
                  <a:latin typeface="Arial"/>
                  <a:ea typeface="Arial"/>
                  <a:cs typeface="Arial"/>
                  <a:sym typeface="Arial"/>
                </a:rPr>
                <a:t>    會計學</a:t>
              </a:r>
              <a:endParaRPr b="1" sz="1800">
                <a:solidFill>
                  <a:schemeClr val="lt1"/>
                </a:solidFill>
                <a:latin typeface="Arial"/>
                <a:ea typeface="Arial"/>
                <a:cs typeface="Arial"/>
                <a:sym typeface="Arial"/>
              </a:endParaRPr>
            </a:p>
            <a:p>
              <a:pPr indent="0" lvl="0" marL="0" marR="0" rtl="0" algn="l">
                <a:lnSpc>
                  <a:spcPct val="111111"/>
                </a:lnSpc>
                <a:spcBef>
                  <a:spcPts val="0"/>
                </a:spcBef>
                <a:spcAft>
                  <a:spcPts val="0"/>
                </a:spcAft>
                <a:buClr>
                  <a:schemeClr val="lt1"/>
                </a:buClr>
                <a:buSzPts val="1800"/>
                <a:buFont typeface="Arial"/>
                <a:buNone/>
              </a:pPr>
              <a:r>
                <a:rPr b="1" lang="zh-TW" sz="1800">
                  <a:solidFill>
                    <a:schemeClr val="lt1"/>
                  </a:solidFill>
                  <a:latin typeface="Arial"/>
                  <a:ea typeface="Arial"/>
                  <a:cs typeface="Arial"/>
                  <a:sym typeface="Arial"/>
                </a:rPr>
                <a:t>    商業概論</a:t>
              </a:r>
              <a:endParaRPr b="1" sz="1800">
                <a:solidFill>
                  <a:schemeClr val="lt1"/>
                </a:solidFill>
                <a:latin typeface="Arial"/>
                <a:ea typeface="Arial"/>
                <a:cs typeface="Arial"/>
                <a:sym typeface="Arial"/>
              </a:endParaRPr>
            </a:p>
            <a:p>
              <a:pPr indent="0" lvl="0" marL="0" marR="0" rtl="0" algn="l">
                <a:lnSpc>
                  <a:spcPct val="111111"/>
                </a:lnSpc>
                <a:spcBef>
                  <a:spcPts val="0"/>
                </a:spcBef>
                <a:spcAft>
                  <a:spcPts val="0"/>
                </a:spcAft>
                <a:buClr>
                  <a:schemeClr val="lt1"/>
                </a:buClr>
                <a:buSzPts val="1800"/>
                <a:buFont typeface="Arial"/>
                <a:buNone/>
              </a:pPr>
              <a:r>
                <a:rPr b="1" lang="zh-TW" sz="1800">
                  <a:solidFill>
                    <a:schemeClr val="lt1"/>
                  </a:solidFill>
                  <a:latin typeface="Arial"/>
                  <a:ea typeface="Arial"/>
                  <a:cs typeface="Arial"/>
                  <a:sym typeface="Arial"/>
                </a:rPr>
                <a:t>  </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a:t>
              </a:r>
              <a:endParaRPr b="1" sz="1800">
                <a:solidFill>
                  <a:schemeClr val="lt1"/>
                </a:solidFill>
                <a:latin typeface="Libre Franklin Medium"/>
                <a:ea typeface="Libre Franklin Medium"/>
                <a:cs typeface="Libre Franklin Medium"/>
                <a:sym typeface="Libre Franklin Medium"/>
              </a:endParaRPr>
            </a:p>
            <a:p>
              <a:pPr indent="0" lvl="0" marL="0" marR="0" rtl="0" algn="ctr">
                <a:lnSpc>
                  <a:spcPct val="90000"/>
                </a:lnSpc>
                <a:spcBef>
                  <a:spcPts val="0"/>
                </a:spcBef>
                <a:spcAft>
                  <a:spcPts val="0"/>
                </a:spcAft>
                <a:buClr>
                  <a:schemeClr val="dk1"/>
                </a:buClr>
                <a:buSzPts val="1800"/>
                <a:buFont typeface="Libre Franklin"/>
                <a:buNone/>
              </a:pPr>
              <a:r>
                <a:t/>
              </a:r>
              <a:endParaRPr b="1" sz="1800">
                <a:solidFill>
                  <a:schemeClr val="lt1"/>
                </a:solidFill>
                <a:latin typeface="Libre Franklin Medium"/>
                <a:ea typeface="Libre Franklin Medium"/>
                <a:cs typeface="Libre Franklin Medium"/>
                <a:sym typeface="Libre Franklin Medium"/>
              </a:endParaRPr>
            </a:p>
          </p:txBody>
        </p:sp>
        <p:sp>
          <p:nvSpPr>
            <p:cNvPr id="915" name="Google Shape;915;p60"/>
            <p:cNvSpPr/>
            <p:nvPr/>
          </p:nvSpPr>
          <p:spPr>
            <a:xfrm>
              <a:off x="104417" y="312358"/>
              <a:ext cx="2503036" cy="1966250"/>
            </a:xfrm>
            <a:prstGeom prst="ellipse">
              <a:avLst/>
            </a:prstGeom>
            <a:blipFill rotWithShape="1">
              <a:blip r:embed="rId3">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60"/>
            <p:cNvSpPr/>
            <p:nvPr/>
          </p:nvSpPr>
          <p:spPr>
            <a:xfrm>
              <a:off x="2835266" y="0"/>
              <a:ext cx="2728121" cy="5904656"/>
            </a:xfrm>
            <a:prstGeom prst="roundRect">
              <a:avLst>
                <a:gd fmla="val 10000" name="adj"/>
              </a:avLst>
            </a:prstGeom>
            <a:solidFill>
              <a:srgbClr val="6E84A4"/>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60"/>
            <p:cNvSpPr txBox="1"/>
            <p:nvPr/>
          </p:nvSpPr>
          <p:spPr>
            <a:xfrm>
              <a:off x="2835266" y="2361862"/>
              <a:ext cx="2728121" cy="2361862"/>
            </a:xfrm>
            <a:prstGeom prst="rect">
              <a:avLst/>
            </a:prstGeom>
            <a:noFill/>
            <a:ln>
              <a:noFill/>
            </a:ln>
          </p:spPr>
          <p:txBody>
            <a:bodyPr anchorCtr="0" anchor="t" bIns="170675" lIns="170675" spcFirstLastPara="1" rIns="170675" wrap="square" tIns="170675">
              <a:noAutofit/>
            </a:bodyPr>
            <a:lstStyle/>
            <a:p>
              <a:pPr indent="0" lvl="0" marL="0" marR="0" rtl="0" algn="l">
                <a:lnSpc>
                  <a:spcPct val="83333"/>
                </a:lnSpc>
                <a:spcBef>
                  <a:spcPts val="0"/>
                </a:spcBef>
                <a:spcAft>
                  <a:spcPts val="0"/>
                </a:spcAft>
                <a:buClr>
                  <a:schemeClr val="lt1"/>
                </a:buClr>
                <a:buSzPts val="2400"/>
                <a:buFont typeface="Libre Franklin Medium"/>
                <a:buNone/>
              </a:pPr>
              <a:r>
                <a:rPr b="1" lang="zh-TW" sz="2400">
                  <a:solidFill>
                    <a:schemeClr val="lt1"/>
                  </a:solidFill>
                  <a:latin typeface="Libre Franklin Medium"/>
                  <a:ea typeface="Libre Franklin Medium"/>
                  <a:cs typeface="Libre Franklin Medium"/>
                  <a:sym typeface="Libre Franklin Medium"/>
                </a:rPr>
                <a:t>        專業課程</a:t>
              </a:r>
              <a:endParaRPr b="1" sz="2400">
                <a:solidFill>
                  <a:schemeClr val="lt1"/>
                </a:solidFill>
                <a:latin typeface="Libre Franklin Medium"/>
                <a:ea typeface="Libre Franklin Medium"/>
                <a:cs typeface="Libre Franklin Medium"/>
                <a:sym typeface="Libre Franklin Medium"/>
              </a:endParaRPr>
            </a:p>
            <a:p>
              <a:pPr indent="0" lvl="0" marL="0" marR="0" rtl="0" algn="l">
                <a:lnSpc>
                  <a:spcPct val="83333"/>
                </a:lnSpc>
                <a:spcBef>
                  <a:spcPts val="0"/>
                </a:spcBef>
                <a:spcAft>
                  <a:spcPts val="0"/>
                </a:spcAft>
                <a:buClr>
                  <a:schemeClr val="lt1"/>
                </a:buClr>
                <a:buSzPts val="2400"/>
                <a:buFont typeface="Libre Franklin Medium"/>
                <a:buNone/>
              </a:pPr>
              <a:r>
                <a:rPr b="1" lang="zh-TW" sz="2400">
                  <a:solidFill>
                    <a:schemeClr val="lt1"/>
                  </a:solidFill>
                  <a:latin typeface="Libre Franklin Medium"/>
                  <a:ea typeface="Libre Franklin Medium"/>
                  <a:cs typeface="Libre Franklin Medium"/>
                  <a:sym typeface="Libre Franklin Medium"/>
                </a:rPr>
                <a:t>  </a:t>
              </a:r>
              <a:br>
                <a:rPr b="1" lang="zh-TW" sz="2400">
                  <a:solidFill>
                    <a:schemeClr val="lt1"/>
                  </a:solidFill>
                  <a:latin typeface="Libre Franklin Medium"/>
                  <a:ea typeface="Libre Franklin Medium"/>
                  <a:cs typeface="Libre Franklin Medium"/>
                  <a:sym typeface="Libre Franklin Medium"/>
                </a:rPr>
              </a:br>
              <a:r>
                <a:rPr b="1" lang="zh-TW" sz="2400">
                  <a:solidFill>
                    <a:schemeClr val="lt1"/>
                  </a:solidFill>
                  <a:latin typeface="Libre Franklin Medium"/>
                  <a:ea typeface="Libre Franklin Medium"/>
                  <a:cs typeface="Libre Franklin Medium"/>
                  <a:sym typeface="Libre Franklin Medium"/>
                </a:rPr>
                <a:t>  </a:t>
              </a:r>
              <a:r>
                <a:rPr b="1" lang="zh-TW" sz="2000">
                  <a:solidFill>
                    <a:schemeClr val="lt1"/>
                  </a:solidFill>
                  <a:latin typeface="Libre Franklin Medium"/>
                  <a:ea typeface="Libre Franklin Medium"/>
                  <a:cs typeface="Libre Franklin Medium"/>
                  <a:sym typeface="Libre Franklin Medium"/>
                </a:rPr>
                <a:t>二年級</a:t>
              </a:r>
              <a:br>
                <a:rPr b="1" lang="zh-TW" sz="2000">
                  <a:solidFill>
                    <a:schemeClr val="lt1"/>
                  </a:solidFill>
                  <a:latin typeface="Libre Franklin Medium"/>
                  <a:ea typeface="Libre Franklin Medium"/>
                  <a:cs typeface="Libre Franklin Medium"/>
                  <a:sym typeface="Libre Franklin Medium"/>
                </a:rPr>
              </a:br>
              <a:r>
                <a:rPr b="1" lang="zh-TW" sz="2000">
                  <a:solidFill>
                    <a:schemeClr val="lt1"/>
                  </a:solidFill>
                  <a:latin typeface="Libre Franklin Medium"/>
                  <a:ea typeface="Libre Franklin Medium"/>
                  <a:cs typeface="Libre Franklin Medium"/>
                  <a:sym typeface="Libre Franklin Medium"/>
                </a:rPr>
                <a:t>  粉絲專業經營實務  </a:t>
              </a:r>
              <a:endParaRPr b="1" sz="20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電腦平面繪圖</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  電腦硬體裝修  </a:t>
              </a:r>
              <a:br>
                <a:rPr b="1" lang="zh-TW" sz="1800">
                  <a:solidFill>
                    <a:schemeClr val="lt1"/>
                  </a:solidFill>
                  <a:latin typeface="Libre Franklin Medium"/>
                  <a:ea typeface="Libre Franklin Medium"/>
                  <a:cs typeface="Libre Franklin Medium"/>
                  <a:sym typeface="Libre Franklin Medium"/>
                </a:rPr>
              </a:br>
              <a:endParaRPr b="1" sz="18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   </a:t>
              </a:r>
              <a:endParaRPr sz="1600">
                <a:solidFill>
                  <a:schemeClr val="lt1"/>
                </a:solidFill>
                <a:latin typeface="Libre Franklin"/>
                <a:ea typeface="Libre Franklin"/>
                <a:cs typeface="Libre Franklin"/>
                <a:sym typeface="Libre Franklin"/>
              </a:endParaRPr>
            </a:p>
          </p:txBody>
        </p:sp>
        <p:sp>
          <p:nvSpPr>
            <p:cNvPr id="918" name="Google Shape;918;p60"/>
            <p:cNvSpPr/>
            <p:nvPr/>
          </p:nvSpPr>
          <p:spPr>
            <a:xfrm>
              <a:off x="2945940" y="354279"/>
              <a:ext cx="2506772" cy="1966250"/>
            </a:xfrm>
            <a:prstGeom prst="ellipse">
              <a:avLst/>
            </a:prstGeom>
            <a:blipFill rotWithShape="1">
              <a:blip r:embed="rId4">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60"/>
            <p:cNvSpPr/>
            <p:nvPr/>
          </p:nvSpPr>
          <p:spPr>
            <a:xfrm>
              <a:off x="5649733" y="0"/>
              <a:ext cx="2574119" cy="5904656"/>
            </a:xfrm>
            <a:prstGeom prst="roundRect">
              <a:avLst>
                <a:gd fmla="val 10000" name="adj"/>
              </a:avLst>
            </a:prstGeom>
            <a:solidFill>
              <a:srgbClr val="A0AABA"/>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60"/>
            <p:cNvSpPr txBox="1"/>
            <p:nvPr/>
          </p:nvSpPr>
          <p:spPr>
            <a:xfrm>
              <a:off x="5649733" y="2361862"/>
              <a:ext cx="2574119" cy="2361862"/>
            </a:xfrm>
            <a:prstGeom prst="rect">
              <a:avLst/>
            </a:prstGeom>
            <a:noFill/>
            <a:ln>
              <a:noFill/>
            </a:ln>
          </p:spPr>
          <p:txBody>
            <a:bodyPr anchorCtr="0" anchor="ctr" bIns="156450" lIns="156450" spcFirstLastPara="1" rIns="156450" wrap="square" tIns="156450">
              <a:noAutofit/>
            </a:bodyPr>
            <a:lstStyle/>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技術實作</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90909"/>
                </a:lnSpc>
                <a:spcBef>
                  <a:spcPts val="0"/>
                </a:spcBef>
                <a:spcAft>
                  <a:spcPts val="0"/>
                </a:spcAft>
                <a:buClr>
                  <a:schemeClr val="lt1"/>
                </a:buClr>
                <a:buSzPts val="2200"/>
                <a:buFont typeface="Libre Franklin Medium"/>
                <a:buNone/>
              </a:pPr>
              <a:r>
                <a:rPr b="1" lang="zh-TW" sz="2200">
                  <a:solidFill>
                    <a:schemeClr val="lt1"/>
                  </a:solidFill>
                  <a:latin typeface="Libre Franklin Medium"/>
                  <a:ea typeface="Libre Franklin Medium"/>
                  <a:cs typeface="Libre Franklin Medium"/>
                  <a:sym typeface="Libre Franklin Medium"/>
                </a:rPr>
                <a:t>      </a:t>
              </a:r>
              <a:endParaRPr b="1" sz="2200">
                <a:solidFill>
                  <a:schemeClr val="lt1"/>
                </a:solidFill>
                <a:latin typeface="Libre Franklin Medium"/>
                <a:ea typeface="Libre Franklin Medium"/>
                <a:cs typeface="Libre Franklin Medium"/>
                <a:sym typeface="Libre Franklin Medium"/>
              </a:endParaRPr>
            </a:p>
            <a:p>
              <a:pPr indent="0" lvl="0" marL="0" marR="0" rtl="0" algn="l">
                <a:lnSpc>
                  <a:spcPct val="100000"/>
                </a:lnSpc>
                <a:spcBef>
                  <a:spcPts val="0"/>
                </a:spcBef>
                <a:spcAft>
                  <a:spcPts val="0"/>
                </a:spcAft>
                <a:buClr>
                  <a:schemeClr val="lt1"/>
                </a:buClr>
                <a:buSzPts val="2000"/>
                <a:buFont typeface="Libre Franklin Medium"/>
                <a:buNone/>
              </a:pPr>
              <a:r>
                <a:rPr b="1" lang="zh-TW" sz="2000">
                  <a:solidFill>
                    <a:schemeClr val="lt1"/>
                  </a:solidFill>
                  <a:latin typeface="Libre Franklin Medium"/>
                  <a:ea typeface="Libre Franklin Medium"/>
                  <a:cs typeface="Libre Franklin Medium"/>
                  <a:sym typeface="Libre Franklin Medium"/>
                </a:rPr>
                <a:t>三年級</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APP發展與應用</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2D動畫</a:t>
              </a:r>
              <a:br>
                <a:rPr b="1" lang="zh-TW" sz="1800">
                  <a:solidFill>
                    <a:schemeClr val="lt1"/>
                  </a:solidFill>
                  <a:latin typeface="Libre Franklin Medium"/>
                  <a:ea typeface="Libre Franklin Medium"/>
                  <a:cs typeface="Libre Franklin Medium"/>
                  <a:sym typeface="Libre Franklin Medium"/>
                </a:rPr>
              </a:br>
              <a:r>
                <a:rPr b="1" lang="zh-TW" sz="1800">
                  <a:solidFill>
                    <a:schemeClr val="lt1"/>
                  </a:solidFill>
                  <a:latin typeface="Libre Franklin Medium"/>
                  <a:ea typeface="Libre Franklin Medium"/>
                  <a:cs typeface="Libre Franklin Medium"/>
                  <a:sym typeface="Libre Franklin Medium"/>
                </a:rPr>
                <a:t>微電影編輯</a:t>
              </a:r>
              <a:br>
                <a:rPr b="1" lang="zh-TW" sz="1800">
                  <a:solidFill>
                    <a:schemeClr val="lt1"/>
                  </a:solidFill>
                  <a:latin typeface="Libre Franklin Medium"/>
                  <a:ea typeface="Libre Franklin Medium"/>
                  <a:cs typeface="Libre Franklin Medium"/>
                  <a:sym typeface="Libre Franklin Medium"/>
                </a:rPr>
              </a:br>
              <a:endParaRPr sz="1400">
                <a:solidFill>
                  <a:schemeClr val="lt1"/>
                </a:solidFill>
                <a:latin typeface="Libre Franklin"/>
                <a:ea typeface="Libre Franklin"/>
                <a:cs typeface="Libre Franklin"/>
                <a:sym typeface="Libre Franklin"/>
              </a:endParaRPr>
            </a:p>
          </p:txBody>
        </p:sp>
        <p:sp>
          <p:nvSpPr>
            <p:cNvPr id="921" name="Google Shape;921;p60"/>
            <p:cNvSpPr/>
            <p:nvPr/>
          </p:nvSpPr>
          <p:spPr>
            <a:xfrm>
              <a:off x="5682483" y="354279"/>
              <a:ext cx="2499615" cy="1966250"/>
            </a:xfrm>
            <a:prstGeom prst="ellipse">
              <a:avLst/>
            </a:prstGeom>
            <a:blipFill rotWithShape="1">
              <a:blip r:embed="rId5">
                <a:alphaModFix/>
              </a:blip>
              <a:stretch>
                <a:fillRect b="0" l="0" r="0" t="0"/>
              </a:stretch>
            </a:blip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60"/>
            <p:cNvSpPr/>
            <p:nvPr/>
          </p:nvSpPr>
          <p:spPr>
            <a:xfrm>
              <a:off x="1169975" y="5267698"/>
              <a:ext cx="6192636" cy="532703"/>
            </a:xfrm>
            <a:prstGeom prst="leftRightArrow">
              <a:avLst>
                <a:gd fmla="val 50000" name="adj1"/>
                <a:gd fmla="val 50000" name="adj2"/>
              </a:avLst>
            </a:prstGeom>
            <a:solidFill>
              <a:srgbClr val="CFD4DB"/>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23" name="Google Shape;923;p60"/>
          <p:cNvSpPr txBox="1"/>
          <p:nvPr/>
        </p:nvSpPr>
        <p:spPr>
          <a:xfrm>
            <a:off x="2915816" y="5691518"/>
            <a:ext cx="4752527" cy="659540"/>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1" lang="zh-TW" sz="2800">
                <a:solidFill>
                  <a:srgbClr val="FF0000"/>
                </a:solidFill>
                <a:latin typeface="Libre Franklin Medium"/>
                <a:ea typeface="Libre Franklin Medium"/>
                <a:cs typeface="Libre Franklin Medium"/>
                <a:sym typeface="Libre Franklin Medium"/>
              </a:rPr>
              <a:t>商業群特色課程規劃</a:t>
            </a:r>
            <a:endParaRPr/>
          </a:p>
        </p:txBody>
      </p:sp>
      <p:pic>
        <p:nvPicPr>
          <p:cNvPr id="924" name="Google Shape;924;p60"/>
          <p:cNvPicPr preferRelativeResize="0"/>
          <p:nvPr/>
        </p:nvPicPr>
        <p:blipFill rotWithShape="1">
          <a:blip r:embed="rId6">
            <a:alphaModFix/>
          </a:blip>
          <a:srcRect b="0" l="0" r="0" t="0"/>
          <a:stretch/>
        </p:blipFill>
        <p:spPr>
          <a:xfrm>
            <a:off x="442184" y="129287"/>
            <a:ext cx="1043852" cy="829458"/>
          </a:xfrm>
          <a:prstGeom prst="rect">
            <a:avLst/>
          </a:prstGeom>
          <a:noFill/>
          <a:ln>
            <a:noFill/>
          </a:ln>
          <a:effectLst>
            <a:outerShdw blurRad="50800" rotWithShape="0" algn="tr" dir="8100000" dist="38100">
              <a:srgbClr val="000000">
                <a:alpha val="40000"/>
              </a:srgbClr>
            </a:outerShdw>
          </a:effectLst>
        </p:spPr>
      </p:pic>
      <p:sp>
        <p:nvSpPr>
          <p:cNvPr id="925" name="Google Shape;925;p60"/>
          <p:cNvSpPr txBox="1"/>
          <p:nvPr/>
        </p:nvSpPr>
        <p:spPr>
          <a:xfrm>
            <a:off x="1702060" y="200834"/>
            <a:ext cx="676872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zh-TW" sz="4000">
                <a:solidFill>
                  <a:srgbClr val="652603"/>
                </a:solidFill>
                <a:latin typeface="Microsoft JhengHei"/>
                <a:ea typeface="Microsoft JhengHei"/>
                <a:cs typeface="Microsoft JhengHei"/>
                <a:sym typeface="Microsoft JhengHei"/>
              </a:rPr>
              <a:t> 國立花蓮高級農業職業學校</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sp>
        <p:nvSpPr>
          <p:cNvPr id="930" name="Google Shape;930;p61"/>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BiauKai"/>
              <a:buNone/>
            </a:pPr>
            <a:r>
              <a:rPr lang="zh-TW">
                <a:latin typeface="BiauKai"/>
                <a:ea typeface="BiauKai"/>
                <a:cs typeface="BiauKai"/>
                <a:sym typeface="BiauKai"/>
              </a:rPr>
              <a:t>六、學群與科別~</a:t>
            </a:r>
            <a:r>
              <a:rPr lang="zh-TW">
                <a:solidFill>
                  <a:srgbClr val="FF0066"/>
                </a:solidFill>
                <a:latin typeface="DFKai-SB"/>
                <a:ea typeface="DFKai-SB"/>
                <a:cs typeface="DFKai-SB"/>
                <a:sym typeface="DFKai-SB"/>
              </a:rPr>
              <a:t>資料處理科特色</a:t>
            </a:r>
            <a:endParaRPr/>
          </a:p>
        </p:txBody>
      </p:sp>
      <p:sp>
        <p:nvSpPr>
          <p:cNvPr id="931" name="Google Shape;931;p61"/>
          <p:cNvSpPr txBox="1"/>
          <p:nvPr>
            <p:ph idx="1" type="body"/>
          </p:nvPr>
        </p:nvSpPr>
        <p:spPr>
          <a:xfrm>
            <a:off x="822960" y="1100628"/>
            <a:ext cx="7520940" cy="5136684"/>
          </a:xfrm>
          <a:prstGeom prst="rect">
            <a:avLst/>
          </a:prstGeom>
          <a:solidFill>
            <a:schemeClr val="lt1"/>
          </a:solidFill>
          <a:ln>
            <a:noFill/>
          </a:ln>
        </p:spPr>
        <p:txBody>
          <a:bodyPr anchorCtr="0" anchor="t" bIns="45700" lIns="91425" spcFirstLastPara="1" rIns="91425" wrap="square" tIns="45700">
            <a:normAutofit lnSpcReduction="10000"/>
          </a:bodyPr>
          <a:lstStyle/>
          <a:p>
            <a:pPr indent="-342900" lvl="0" marL="342900" rtl="0" algn="l">
              <a:spcBef>
                <a:spcPts val="0"/>
              </a:spcBef>
              <a:spcAft>
                <a:spcPts val="0"/>
              </a:spcAft>
              <a:buClr>
                <a:schemeClr val="dk1"/>
              </a:buClr>
              <a:buSzPts val="2800"/>
              <a:buNone/>
            </a:pPr>
            <a:r>
              <a:rPr lang="zh-TW" sz="2800">
                <a:latin typeface="BiauKai"/>
                <a:ea typeface="BiauKai"/>
                <a:cs typeface="BiauKai"/>
                <a:sym typeface="BiauKai"/>
              </a:rPr>
              <a:t>有四間電腦教室。</a:t>
            </a:r>
            <a:endParaRPr sz="2800">
              <a:latin typeface="BiauKai"/>
              <a:ea typeface="BiauKai"/>
              <a:cs typeface="BiauKai"/>
              <a:sym typeface="BiauKai"/>
            </a:endParaRPr>
          </a:p>
          <a:p>
            <a:pPr indent="-342900" lvl="0" marL="342900" rtl="0" algn="l">
              <a:spcBef>
                <a:spcPts val="800"/>
              </a:spcBef>
              <a:spcAft>
                <a:spcPts val="0"/>
              </a:spcAft>
              <a:buClr>
                <a:schemeClr val="dk1"/>
              </a:buClr>
              <a:buSzPts val="2800"/>
              <a:buNone/>
            </a:pPr>
            <a:r>
              <a:rPr lang="zh-TW" sz="2800">
                <a:latin typeface="BiauKai"/>
                <a:ea typeface="BiauKai"/>
                <a:cs typeface="BiauKai"/>
                <a:sym typeface="BiauKai"/>
              </a:rPr>
              <a:t>本科一年級加強輔導中英文輸入的檢定考試及電腦網頁設計丙級技術士考試。三年級加強電腦技能與商業知能。</a:t>
            </a:r>
            <a:endParaRPr sz="2800">
              <a:latin typeface="BiauKai"/>
              <a:ea typeface="BiauKai"/>
              <a:cs typeface="BiauKai"/>
              <a:sym typeface="BiauKai"/>
            </a:endParaRPr>
          </a:p>
          <a:p>
            <a:pPr indent="-285750" lvl="1" marL="742950" rtl="0" algn="l">
              <a:spcBef>
                <a:spcPts val="300"/>
              </a:spcBef>
              <a:spcAft>
                <a:spcPts val="0"/>
              </a:spcAft>
              <a:buSzPts val="2400"/>
              <a:buChar char="▪"/>
            </a:pPr>
            <a:r>
              <a:rPr lang="zh-TW" sz="2400">
                <a:latin typeface="BiauKai"/>
                <a:ea typeface="BiauKai"/>
                <a:cs typeface="BiauKai"/>
                <a:sym typeface="BiauKai"/>
              </a:rPr>
              <a:t>電腦技能組：加強電腦軟體應用能力，取得電腦軟體應用丙級證照考試，並輔導通過電腦應用乙級證照考試，學生可以繼續升學。</a:t>
            </a:r>
            <a:endParaRPr sz="2400">
              <a:latin typeface="BiauKai"/>
              <a:ea typeface="BiauKai"/>
              <a:cs typeface="BiauKai"/>
              <a:sym typeface="BiauKai"/>
            </a:endParaRPr>
          </a:p>
          <a:p>
            <a:pPr indent="-285750" lvl="1" marL="742950" rtl="0" algn="l">
              <a:spcBef>
                <a:spcPts val="300"/>
              </a:spcBef>
              <a:spcAft>
                <a:spcPts val="0"/>
              </a:spcAft>
              <a:buSzPts val="2400"/>
              <a:buChar char="▪"/>
            </a:pPr>
            <a:r>
              <a:rPr lang="zh-TW" sz="2400">
                <a:latin typeface="BiauKai"/>
                <a:ea typeface="BiauKai"/>
                <a:cs typeface="BiauKai"/>
                <a:sym typeface="BiauKai"/>
              </a:rPr>
              <a:t>商業知能組：加強電腦與會計事務處理能力，並輔導通過會計事務丙級證照考試，鼓勵學生報考會計事務乙級證照考試。</a:t>
            </a:r>
            <a:endParaRPr sz="2400">
              <a:latin typeface="BiauKai"/>
              <a:ea typeface="BiauKai"/>
              <a:cs typeface="BiauKai"/>
              <a:sym typeface="BiauKai"/>
            </a:endParaRPr>
          </a:p>
          <a:p>
            <a:pPr indent="-285750" lvl="1" marL="742950" rtl="0" algn="l">
              <a:spcBef>
                <a:spcPts val="300"/>
              </a:spcBef>
              <a:spcAft>
                <a:spcPts val="0"/>
              </a:spcAft>
              <a:buSzPts val="2400"/>
              <a:buChar char="▪"/>
            </a:pPr>
            <a:r>
              <a:rPr lang="zh-TW" sz="2400">
                <a:latin typeface="BiauKai"/>
                <a:ea typeface="BiauKai"/>
                <a:cs typeface="BiauKai"/>
                <a:sym typeface="BiauKai"/>
              </a:rPr>
              <a:t>目前增加輔導門市服務丙級證照檢定。</a:t>
            </a:r>
            <a:endParaRPr sz="2400">
              <a:latin typeface="BiauKai"/>
              <a:ea typeface="BiauKai"/>
              <a:cs typeface="BiauKai"/>
              <a:sym typeface="BiauKai"/>
            </a:endParaRPr>
          </a:p>
          <a:p>
            <a:pPr indent="-285750" lvl="1" marL="742950" rtl="0" algn="l">
              <a:spcBef>
                <a:spcPts val="300"/>
              </a:spcBef>
              <a:spcAft>
                <a:spcPts val="0"/>
              </a:spcAft>
              <a:buSzPts val="2800"/>
              <a:buChar char="▪"/>
            </a:pPr>
            <a:r>
              <a:rPr lang="zh-TW" sz="2800">
                <a:solidFill>
                  <a:srgbClr val="FF0000"/>
                </a:solidFill>
                <a:latin typeface="Tahoma"/>
                <a:ea typeface="Tahoma"/>
                <a:cs typeface="Tahoma"/>
                <a:sym typeface="Tahoma"/>
              </a:rPr>
              <a:t>電競特色課程</a:t>
            </a:r>
            <a:r>
              <a:rPr lang="zh-TW" sz="2800">
                <a:latin typeface="Tahoma"/>
                <a:ea typeface="Tahoma"/>
                <a:cs typeface="Tahoma"/>
                <a:sym typeface="Tahoma"/>
              </a:rPr>
              <a:t>，鼓勵有興趣同學參加相關社團及參加電競比賽</a:t>
            </a:r>
            <a:endParaRPr sz="2800">
              <a:latin typeface="Tahoma"/>
              <a:ea typeface="Tahoma"/>
              <a:cs typeface="Tahoma"/>
              <a:sym typeface="Tahoma"/>
            </a:endParaRPr>
          </a:p>
        </p:txBody>
      </p:sp>
      <p:sp>
        <p:nvSpPr>
          <p:cNvPr id="932" name="Google Shape;932;p61"/>
          <p:cNvSpPr txBox="1"/>
          <p:nvPr>
            <p:ph idx="11" type="ftr"/>
          </p:nvPr>
        </p:nvSpPr>
        <p:spPr>
          <a:xfrm>
            <a:off x="3460750" y="6302375"/>
            <a:ext cx="3240088"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600" cap="none">
                <a:solidFill>
                  <a:srgbClr val="FF0000"/>
                </a:solidFill>
                <a:latin typeface="DFKai-SB"/>
                <a:ea typeface="DFKai-SB"/>
                <a:cs typeface="DFKai-SB"/>
                <a:sym typeface="DFKai-SB"/>
              </a:rPr>
              <a:t>安全</a:t>
            </a:r>
            <a:r>
              <a:rPr lang="zh-TW" sz="1600" cap="none">
                <a:solidFill>
                  <a:schemeClr val="lt2"/>
                </a:solidFill>
                <a:latin typeface="DFKai-SB"/>
                <a:ea typeface="DFKai-SB"/>
                <a:cs typeface="DFKai-SB"/>
                <a:sym typeface="DFKai-SB"/>
              </a:rPr>
              <a:t>  </a:t>
            </a:r>
            <a:r>
              <a:rPr lang="zh-TW" sz="1600" cap="none">
                <a:solidFill>
                  <a:srgbClr val="008000"/>
                </a:solidFill>
                <a:latin typeface="DFKai-SB"/>
                <a:ea typeface="DFKai-SB"/>
                <a:cs typeface="DFKai-SB"/>
                <a:sym typeface="DFKai-SB"/>
              </a:rPr>
              <a:t>尊重</a:t>
            </a:r>
            <a:r>
              <a:rPr lang="zh-TW" sz="1600" cap="none">
                <a:solidFill>
                  <a:schemeClr val="lt2"/>
                </a:solidFill>
                <a:latin typeface="DFKai-SB"/>
                <a:ea typeface="DFKai-SB"/>
                <a:cs typeface="DFKai-SB"/>
                <a:sym typeface="DFKai-SB"/>
              </a:rPr>
              <a:t>  </a:t>
            </a:r>
            <a:r>
              <a:rPr lang="zh-TW" sz="1600" cap="none">
                <a:solidFill>
                  <a:srgbClr val="0000FF"/>
                </a:solidFill>
                <a:latin typeface="DFKai-SB"/>
                <a:ea typeface="DFKai-SB"/>
                <a:cs typeface="DFKai-SB"/>
                <a:sym typeface="DFKai-SB"/>
              </a:rPr>
              <a:t>務實</a:t>
            </a:r>
            <a:r>
              <a:rPr lang="zh-TW" sz="1600" cap="none">
                <a:solidFill>
                  <a:schemeClr val="lt2"/>
                </a:solidFill>
                <a:latin typeface="DFKai-SB"/>
                <a:ea typeface="DFKai-SB"/>
                <a:cs typeface="DFKai-SB"/>
                <a:sym typeface="DFKai-SB"/>
              </a:rPr>
              <a:t>  </a:t>
            </a:r>
            <a:r>
              <a:rPr lang="zh-TW" sz="1600" cap="none">
                <a:solidFill>
                  <a:srgbClr val="663300"/>
                </a:solidFill>
                <a:latin typeface="DFKai-SB"/>
                <a:ea typeface="DFKai-SB"/>
                <a:cs typeface="DFKai-SB"/>
                <a:sym typeface="DFKai-SB"/>
              </a:rPr>
              <a:t>創新</a:t>
            </a:r>
            <a:endParaRPr/>
          </a:p>
          <a:p>
            <a:pPr indent="0" lvl="0" marL="0" marR="0" rtl="0" algn="ctr">
              <a:lnSpc>
                <a:spcPct val="70000"/>
              </a:lnSpc>
              <a:spcBef>
                <a:spcPts val="0"/>
              </a:spcBef>
              <a:spcAft>
                <a:spcPts val="0"/>
              </a:spcAft>
              <a:buNone/>
            </a:pPr>
            <a:r>
              <a:rPr lang="zh-TW" sz="800" cap="none">
                <a:solidFill>
                  <a:srgbClr val="B5A788"/>
                </a:solidFill>
                <a:latin typeface="DFKai-SB"/>
                <a:ea typeface="DFKai-SB"/>
                <a:cs typeface="DFKai-SB"/>
                <a:sym typeface="DFKai-SB"/>
              </a:rPr>
              <a:t>   </a:t>
            </a:r>
            <a:r>
              <a:rPr lang="zh-TW" sz="800" cap="none">
                <a:solidFill>
                  <a:srgbClr val="FF0000"/>
                </a:solidFill>
                <a:latin typeface="DFKai-SB"/>
                <a:ea typeface="DFKai-SB"/>
                <a:cs typeface="DFKai-SB"/>
                <a:sym typeface="DFKai-SB"/>
              </a:rPr>
              <a:t>SAFETY</a:t>
            </a:r>
            <a:r>
              <a:rPr lang="zh-TW" sz="800" cap="none">
                <a:solidFill>
                  <a:srgbClr val="B5A788"/>
                </a:solidFill>
                <a:latin typeface="DFKai-SB"/>
                <a:ea typeface="DFKai-SB"/>
                <a:cs typeface="DFKai-SB"/>
                <a:sym typeface="DFKai-SB"/>
              </a:rPr>
              <a:t>  </a:t>
            </a:r>
            <a:r>
              <a:rPr lang="zh-TW" sz="800" cap="none">
                <a:solidFill>
                  <a:srgbClr val="663300"/>
                </a:solidFill>
                <a:latin typeface="DFKai-SB"/>
                <a:ea typeface="DFKai-SB"/>
                <a:cs typeface="DFKai-SB"/>
                <a:sym typeface="DFKai-SB"/>
              </a:rPr>
              <a:t>    </a:t>
            </a:r>
            <a:r>
              <a:rPr lang="zh-TW" sz="800" cap="none">
                <a:solidFill>
                  <a:srgbClr val="008000"/>
                </a:solidFill>
                <a:latin typeface="DFKai-SB"/>
                <a:ea typeface="DFKai-SB"/>
                <a:cs typeface="DFKai-SB"/>
                <a:sym typeface="DFKai-SB"/>
              </a:rPr>
              <a:t>RESPECT</a:t>
            </a:r>
            <a:r>
              <a:rPr lang="zh-TW" sz="800" cap="none">
                <a:solidFill>
                  <a:schemeClr val="folHlink"/>
                </a:solidFill>
                <a:latin typeface="DFKai-SB"/>
                <a:ea typeface="DFKai-SB"/>
                <a:cs typeface="DFKai-SB"/>
                <a:sym typeface="DFKai-SB"/>
              </a:rPr>
              <a:t>    </a:t>
            </a:r>
            <a:r>
              <a:rPr lang="zh-TW" sz="800" cap="none">
                <a:solidFill>
                  <a:srgbClr val="0000FF"/>
                </a:solidFill>
                <a:latin typeface="DFKai-SB"/>
                <a:ea typeface="DFKai-SB"/>
                <a:cs typeface="DFKai-SB"/>
                <a:sym typeface="DFKai-SB"/>
              </a:rPr>
              <a:t>PRACTICE</a:t>
            </a:r>
            <a:r>
              <a:rPr lang="zh-TW" sz="800" cap="none">
                <a:solidFill>
                  <a:schemeClr val="folHlink"/>
                </a:solidFill>
                <a:latin typeface="DFKai-SB"/>
                <a:ea typeface="DFKai-SB"/>
                <a:cs typeface="DFKai-SB"/>
                <a:sym typeface="DFKai-SB"/>
              </a:rPr>
              <a:t>    </a:t>
            </a:r>
            <a:r>
              <a:rPr lang="zh-TW" sz="800" cap="none">
                <a:solidFill>
                  <a:srgbClr val="663300"/>
                </a:solidFill>
                <a:latin typeface="DFKai-SB"/>
                <a:ea typeface="DFKai-SB"/>
                <a:cs typeface="DFKai-SB"/>
                <a:sym typeface="DFKai-SB"/>
              </a:rPr>
              <a:t>INNOVATION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sp>
        <p:nvSpPr>
          <p:cNvPr id="937" name="Google Shape;937;p62"/>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2800"/>
              <a:buFont typeface="BiauKai"/>
              <a:buNone/>
            </a:pPr>
            <a:r>
              <a:rPr lang="zh-TW">
                <a:latin typeface="BiauKai"/>
                <a:ea typeface="BiauKai"/>
                <a:cs typeface="BiauKai"/>
                <a:sym typeface="BiauKai"/>
              </a:rPr>
              <a:t>六、學群與科別~</a:t>
            </a:r>
            <a:r>
              <a:rPr lang="zh-TW" sz="2700">
                <a:solidFill>
                  <a:srgbClr val="FF0000"/>
                </a:solidFill>
                <a:latin typeface="DFKai-SB"/>
                <a:ea typeface="DFKai-SB"/>
                <a:cs typeface="DFKai-SB"/>
                <a:sym typeface="DFKai-SB"/>
              </a:rPr>
              <a:t>資料處理科學生未來展望</a:t>
            </a:r>
            <a:endParaRPr/>
          </a:p>
        </p:txBody>
      </p:sp>
      <p:sp>
        <p:nvSpPr>
          <p:cNvPr id="938" name="Google Shape;938;p62"/>
          <p:cNvSpPr txBox="1"/>
          <p:nvPr>
            <p:ph idx="1" type="body"/>
          </p:nvPr>
        </p:nvSpPr>
        <p:spPr>
          <a:xfrm>
            <a:off x="819978" y="1208087"/>
            <a:ext cx="7499350" cy="4800600"/>
          </a:xfrm>
          <a:prstGeom prst="rect">
            <a:avLst/>
          </a:prstGeom>
          <a:noFill/>
          <a:ln>
            <a:noFill/>
          </a:ln>
        </p:spPr>
        <p:txBody>
          <a:bodyPr anchorCtr="0" anchor="t" bIns="45700" lIns="91425" spcFirstLastPara="1" rIns="91425" wrap="square" tIns="45700">
            <a:normAutofit/>
          </a:bodyPr>
          <a:lstStyle/>
          <a:p>
            <a:pPr indent="-457200" lvl="0" marL="457200" rtl="0" algn="l">
              <a:lnSpc>
                <a:spcPct val="120000"/>
              </a:lnSpc>
              <a:spcBef>
                <a:spcPts val="0"/>
              </a:spcBef>
              <a:spcAft>
                <a:spcPts val="0"/>
              </a:spcAft>
              <a:buClr>
                <a:schemeClr val="dk1"/>
              </a:buClr>
              <a:buSzPts val="2800"/>
              <a:buFont typeface="Noto Sans Symbols"/>
              <a:buChar char="◆"/>
            </a:pPr>
            <a:r>
              <a:rPr lang="zh-TW" sz="2800">
                <a:latin typeface="BiauKai"/>
                <a:ea typeface="BiauKai"/>
                <a:cs typeface="BiauKai"/>
                <a:sym typeface="BiauKai"/>
              </a:rPr>
              <a:t>本科畢業學生升學、就業進路通暢。</a:t>
            </a:r>
            <a:endParaRPr sz="2800">
              <a:latin typeface="BiauKai"/>
              <a:ea typeface="BiauKai"/>
              <a:cs typeface="BiauKai"/>
              <a:sym typeface="BiauKai"/>
            </a:endParaRPr>
          </a:p>
          <a:p>
            <a:pPr indent="-457200" lvl="0" marL="457200" rtl="0" algn="l">
              <a:lnSpc>
                <a:spcPct val="120000"/>
              </a:lnSpc>
              <a:spcBef>
                <a:spcPts val="800"/>
              </a:spcBef>
              <a:spcAft>
                <a:spcPts val="0"/>
              </a:spcAft>
              <a:buClr>
                <a:schemeClr val="dk1"/>
              </a:buClr>
              <a:buSzPts val="2800"/>
              <a:buFont typeface="Noto Sans Symbols"/>
              <a:buChar char="◆"/>
            </a:pPr>
            <a:r>
              <a:rPr lang="zh-TW" sz="2800">
                <a:latin typeface="BiauKai"/>
                <a:ea typeface="BiauKai"/>
                <a:cs typeface="BiauKai"/>
                <a:sym typeface="BiauKai"/>
              </a:rPr>
              <a:t>本科提供兼具學術與職業導向的學習環境，未來畢業後可以報考四技二專及一般大專院校、進修專校為主，並可參加軍、警院校招生考試及就讀空中專校及空中大學。參加普考、基層考試等從事公職，或擔任相關行業之電腦資訊、資料處理、會計帳務等人員。</a:t>
            </a:r>
            <a:endParaRPr sz="2800">
              <a:latin typeface="Tahoma"/>
              <a:ea typeface="Tahoma"/>
              <a:cs typeface="Tahoma"/>
              <a:sym typeface="Tahoma"/>
            </a:endParaRPr>
          </a:p>
        </p:txBody>
      </p:sp>
      <p:sp>
        <p:nvSpPr>
          <p:cNvPr id="939" name="Google Shape;939;p62"/>
          <p:cNvSpPr txBox="1"/>
          <p:nvPr>
            <p:ph idx="11" type="ftr"/>
          </p:nvPr>
        </p:nvSpPr>
        <p:spPr>
          <a:xfrm>
            <a:off x="3460750" y="6302375"/>
            <a:ext cx="3240088"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600" cap="none">
                <a:solidFill>
                  <a:srgbClr val="FF0000"/>
                </a:solidFill>
                <a:latin typeface="DFKai-SB"/>
                <a:ea typeface="DFKai-SB"/>
                <a:cs typeface="DFKai-SB"/>
                <a:sym typeface="DFKai-SB"/>
              </a:rPr>
              <a:t>安全</a:t>
            </a:r>
            <a:r>
              <a:rPr lang="zh-TW" sz="1600" cap="none">
                <a:solidFill>
                  <a:schemeClr val="lt2"/>
                </a:solidFill>
                <a:latin typeface="DFKai-SB"/>
                <a:ea typeface="DFKai-SB"/>
                <a:cs typeface="DFKai-SB"/>
                <a:sym typeface="DFKai-SB"/>
              </a:rPr>
              <a:t>  </a:t>
            </a:r>
            <a:r>
              <a:rPr lang="zh-TW" sz="1600" cap="none">
                <a:solidFill>
                  <a:srgbClr val="008000"/>
                </a:solidFill>
                <a:latin typeface="DFKai-SB"/>
                <a:ea typeface="DFKai-SB"/>
                <a:cs typeface="DFKai-SB"/>
                <a:sym typeface="DFKai-SB"/>
              </a:rPr>
              <a:t>尊重</a:t>
            </a:r>
            <a:r>
              <a:rPr lang="zh-TW" sz="1600" cap="none">
                <a:solidFill>
                  <a:schemeClr val="lt2"/>
                </a:solidFill>
                <a:latin typeface="DFKai-SB"/>
                <a:ea typeface="DFKai-SB"/>
                <a:cs typeface="DFKai-SB"/>
                <a:sym typeface="DFKai-SB"/>
              </a:rPr>
              <a:t>  </a:t>
            </a:r>
            <a:r>
              <a:rPr lang="zh-TW" sz="1600" cap="none">
                <a:solidFill>
                  <a:srgbClr val="0000FF"/>
                </a:solidFill>
                <a:latin typeface="DFKai-SB"/>
                <a:ea typeface="DFKai-SB"/>
                <a:cs typeface="DFKai-SB"/>
                <a:sym typeface="DFKai-SB"/>
              </a:rPr>
              <a:t>務實</a:t>
            </a:r>
            <a:r>
              <a:rPr lang="zh-TW" sz="1600" cap="none">
                <a:solidFill>
                  <a:schemeClr val="lt2"/>
                </a:solidFill>
                <a:latin typeface="DFKai-SB"/>
                <a:ea typeface="DFKai-SB"/>
                <a:cs typeface="DFKai-SB"/>
                <a:sym typeface="DFKai-SB"/>
              </a:rPr>
              <a:t>  </a:t>
            </a:r>
            <a:r>
              <a:rPr lang="zh-TW" sz="1600" cap="none">
                <a:solidFill>
                  <a:srgbClr val="663300"/>
                </a:solidFill>
                <a:latin typeface="DFKai-SB"/>
                <a:ea typeface="DFKai-SB"/>
                <a:cs typeface="DFKai-SB"/>
                <a:sym typeface="DFKai-SB"/>
              </a:rPr>
              <a:t>創新</a:t>
            </a:r>
            <a:endParaRPr/>
          </a:p>
          <a:p>
            <a:pPr indent="0" lvl="0" marL="0" marR="0" rtl="0" algn="ctr">
              <a:lnSpc>
                <a:spcPct val="70000"/>
              </a:lnSpc>
              <a:spcBef>
                <a:spcPts val="0"/>
              </a:spcBef>
              <a:spcAft>
                <a:spcPts val="0"/>
              </a:spcAft>
              <a:buNone/>
            </a:pPr>
            <a:r>
              <a:rPr lang="zh-TW" sz="800" cap="none">
                <a:solidFill>
                  <a:srgbClr val="B5A788"/>
                </a:solidFill>
                <a:latin typeface="DFKai-SB"/>
                <a:ea typeface="DFKai-SB"/>
                <a:cs typeface="DFKai-SB"/>
                <a:sym typeface="DFKai-SB"/>
              </a:rPr>
              <a:t>   </a:t>
            </a:r>
            <a:r>
              <a:rPr lang="zh-TW" sz="800" cap="none">
                <a:solidFill>
                  <a:srgbClr val="FF0000"/>
                </a:solidFill>
                <a:latin typeface="DFKai-SB"/>
                <a:ea typeface="DFKai-SB"/>
                <a:cs typeface="DFKai-SB"/>
                <a:sym typeface="DFKai-SB"/>
              </a:rPr>
              <a:t>SAFETY</a:t>
            </a:r>
            <a:r>
              <a:rPr lang="zh-TW" sz="800" cap="none">
                <a:solidFill>
                  <a:srgbClr val="B5A788"/>
                </a:solidFill>
                <a:latin typeface="DFKai-SB"/>
                <a:ea typeface="DFKai-SB"/>
                <a:cs typeface="DFKai-SB"/>
                <a:sym typeface="DFKai-SB"/>
              </a:rPr>
              <a:t>  </a:t>
            </a:r>
            <a:r>
              <a:rPr lang="zh-TW" sz="800" cap="none">
                <a:solidFill>
                  <a:srgbClr val="663300"/>
                </a:solidFill>
                <a:latin typeface="DFKai-SB"/>
                <a:ea typeface="DFKai-SB"/>
                <a:cs typeface="DFKai-SB"/>
                <a:sym typeface="DFKai-SB"/>
              </a:rPr>
              <a:t>    </a:t>
            </a:r>
            <a:r>
              <a:rPr lang="zh-TW" sz="800" cap="none">
                <a:solidFill>
                  <a:srgbClr val="008000"/>
                </a:solidFill>
                <a:latin typeface="DFKai-SB"/>
                <a:ea typeface="DFKai-SB"/>
                <a:cs typeface="DFKai-SB"/>
                <a:sym typeface="DFKai-SB"/>
              </a:rPr>
              <a:t>RESPECT</a:t>
            </a:r>
            <a:r>
              <a:rPr lang="zh-TW" sz="800" cap="none">
                <a:solidFill>
                  <a:schemeClr val="folHlink"/>
                </a:solidFill>
                <a:latin typeface="DFKai-SB"/>
                <a:ea typeface="DFKai-SB"/>
                <a:cs typeface="DFKai-SB"/>
                <a:sym typeface="DFKai-SB"/>
              </a:rPr>
              <a:t>    </a:t>
            </a:r>
            <a:r>
              <a:rPr lang="zh-TW" sz="800" cap="none">
                <a:solidFill>
                  <a:srgbClr val="0000FF"/>
                </a:solidFill>
                <a:latin typeface="DFKai-SB"/>
                <a:ea typeface="DFKai-SB"/>
                <a:cs typeface="DFKai-SB"/>
                <a:sym typeface="DFKai-SB"/>
              </a:rPr>
              <a:t>PRACTICE</a:t>
            </a:r>
            <a:r>
              <a:rPr lang="zh-TW" sz="800" cap="none">
                <a:solidFill>
                  <a:schemeClr val="folHlink"/>
                </a:solidFill>
                <a:latin typeface="DFKai-SB"/>
                <a:ea typeface="DFKai-SB"/>
                <a:cs typeface="DFKai-SB"/>
                <a:sym typeface="DFKai-SB"/>
              </a:rPr>
              <a:t>    </a:t>
            </a:r>
            <a:r>
              <a:rPr lang="zh-TW" sz="800" cap="none">
                <a:solidFill>
                  <a:srgbClr val="663300"/>
                </a:solidFill>
                <a:latin typeface="DFKai-SB"/>
                <a:ea typeface="DFKai-SB"/>
                <a:cs typeface="DFKai-SB"/>
                <a:sym typeface="DFKai-SB"/>
              </a:rPr>
              <a:t>INNOVATION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3" name="Shape 943"/>
        <p:cNvGrpSpPr/>
        <p:nvPr/>
      </p:nvGrpSpPr>
      <p:grpSpPr>
        <a:xfrm>
          <a:off x="0" y="0"/>
          <a:ext cx="0" cy="0"/>
          <a:chOff x="0" y="0"/>
          <a:chExt cx="0" cy="0"/>
        </a:xfrm>
      </p:grpSpPr>
      <p:sp>
        <p:nvSpPr>
          <p:cNvPr id="944" name="Google Shape;944;p63"/>
          <p:cNvSpPr/>
          <p:nvPr>
            <p:ph idx="12" type="sldNum"/>
          </p:nvPr>
        </p:nvSpPr>
        <p:spPr>
          <a:xfrm>
            <a:off x="8401038" y="6170822"/>
            <a:ext cx="502920" cy="502920"/>
          </a:xfrm>
          <a:prstGeom prst="ellipse">
            <a:avLst/>
          </a:prstGeom>
          <a:noFill/>
          <a:ln cap="flat" cmpd="sng" w="19050">
            <a:solidFill>
              <a:srgbClr val="FFFFFF"/>
            </a:solidFill>
            <a:prstDash val="solid"/>
            <a:round/>
            <a:headEnd len="sm" w="sm" type="none"/>
            <a:tailEnd len="sm" w="sm" type="none"/>
          </a:ln>
        </p:spPr>
        <p:txBody>
          <a:bodyPr anchorCtr="0" anchor="ctr" bIns="9125" lIns="9125" spcFirstLastPara="1" rIns="9125" wrap="square" tIns="9125">
            <a:normAutofit/>
          </a:bodyPr>
          <a:lstStyle/>
          <a:p>
            <a:pPr indent="0" lvl="0" marL="0" rtl="0" algn="ctr">
              <a:spcBef>
                <a:spcPts val="0"/>
              </a:spcBef>
              <a:spcAft>
                <a:spcPts val="0"/>
              </a:spcAft>
              <a:buNone/>
            </a:pPr>
            <a:fld id="{00000000-1234-1234-1234-123412341234}" type="slidenum">
              <a:rPr lang="zh-TW" sz="1400">
                <a:solidFill>
                  <a:schemeClr val="dk1"/>
                </a:solidFill>
                <a:latin typeface="Tahoma"/>
                <a:ea typeface="Tahoma"/>
                <a:cs typeface="Tahoma"/>
                <a:sym typeface="Tahoma"/>
              </a:rPr>
              <a:t>‹#›</a:t>
            </a:fld>
            <a:endParaRPr sz="1400">
              <a:solidFill>
                <a:schemeClr val="dk1"/>
              </a:solidFill>
              <a:latin typeface="Tahoma"/>
              <a:ea typeface="Tahoma"/>
              <a:cs typeface="Tahoma"/>
              <a:sym typeface="Tahoma"/>
            </a:endParaRPr>
          </a:p>
        </p:txBody>
      </p:sp>
      <p:pic>
        <p:nvPicPr>
          <p:cNvPr descr="IMAG0041" id="945" name="Google Shape;945;p63"/>
          <p:cNvPicPr preferRelativeResize="0"/>
          <p:nvPr/>
        </p:nvPicPr>
        <p:blipFill rotWithShape="1">
          <a:blip r:embed="rId3">
            <a:alphaModFix/>
          </a:blip>
          <a:srcRect b="0" l="0" r="0" t="0"/>
          <a:stretch/>
        </p:blipFill>
        <p:spPr>
          <a:xfrm>
            <a:off x="1042988" y="655638"/>
            <a:ext cx="3673475" cy="2773362"/>
          </a:xfrm>
          <a:prstGeom prst="rect">
            <a:avLst/>
          </a:prstGeom>
          <a:noFill/>
          <a:ln>
            <a:noFill/>
          </a:ln>
        </p:spPr>
      </p:pic>
      <p:pic>
        <p:nvPicPr>
          <p:cNvPr descr="DSCN1762" id="946" name="Google Shape;946;p63"/>
          <p:cNvPicPr preferRelativeResize="0"/>
          <p:nvPr/>
        </p:nvPicPr>
        <p:blipFill rotWithShape="1">
          <a:blip r:embed="rId4">
            <a:alphaModFix/>
          </a:blip>
          <a:srcRect b="-113" l="0" r="0" t="0"/>
          <a:stretch/>
        </p:blipFill>
        <p:spPr>
          <a:xfrm>
            <a:off x="4932363" y="620713"/>
            <a:ext cx="3744912" cy="2808287"/>
          </a:xfrm>
          <a:prstGeom prst="rect">
            <a:avLst/>
          </a:prstGeom>
          <a:noFill/>
          <a:ln>
            <a:noFill/>
          </a:ln>
        </p:spPr>
      </p:pic>
      <p:pic>
        <p:nvPicPr>
          <p:cNvPr descr="IMAG0146" id="947" name="Google Shape;947;p63"/>
          <p:cNvPicPr preferRelativeResize="0"/>
          <p:nvPr/>
        </p:nvPicPr>
        <p:blipFill rotWithShape="1">
          <a:blip r:embed="rId5">
            <a:alphaModFix/>
          </a:blip>
          <a:srcRect b="0" l="0" r="0" t="0"/>
          <a:stretch/>
        </p:blipFill>
        <p:spPr>
          <a:xfrm>
            <a:off x="3841750" y="3565525"/>
            <a:ext cx="4392613" cy="2738438"/>
          </a:xfrm>
          <a:prstGeom prst="rect">
            <a:avLst/>
          </a:prstGeom>
          <a:noFill/>
          <a:ln>
            <a:noFill/>
          </a:ln>
        </p:spPr>
      </p:pic>
      <p:sp>
        <p:nvSpPr>
          <p:cNvPr id="948" name="Google Shape;948;p63"/>
          <p:cNvSpPr txBox="1"/>
          <p:nvPr/>
        </p:nvSpPr>
        <p:spPr>
          <a:xfrm>
            <a:off x="1116013" y="2990850"/>
            <a:ext cx="360362" cy="3667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800">
                <a:solidFill>
                  <a:schemeClr val="dk1"/>
                </a:solidFill>
                <a:latin typeface="Tahoma"/>
                <a:ea typeface="Tahoma"/>
                <a:cs typeface="Tahoma"/>
                <a:sym typeface="Tahoma"/>
              </a:rPr>
              <a:t>1</a:t>
            </a:r>
            <a:endParaRPr/>
          </a:p>
        </p:txBody>
      </p:sp>
      <p:sp>
        <p:nvSpPr>
          <p:cNvPr id="949" name="Google Shape;949;p63"/>
          <p:cNvSpPr txBox="1"/>
          <p:nvPr/>
        </p:nvSpPr>
        <p:spPr>
          <a:xfrm>
            <a:off x="5003800" y="2997200"/>
            <a:ext cx="360363" cy="3667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800">
                <a:solidFill>
                  <a:schemeClr val="dk1"/>
                </a:solidFill>
                <a:latin typeface="Tahoma"/>
                <a:ea typeface="Tahoma"/>
                <a:cs typeface="Tahoma"/>
                <a:sym typeface="Tahoma"/>
              </a:rPr>
              <a:t>2</a:t>
            </a:r>
            <a:endParaRPr/>
          </a:p>
        </p:txBody>
      </p:sp>
      <p:sp>
        <p:nvSpPr>
          <p:cNvPr id="950" name="Google Shape;950;p63"/>
          <p:cNvSpPr txBox="1"/>
          <p:nvPr/>
        </p:nvSpPr>
        <p:spPr>
          <a:xfrm>
            <a:off x="3851275" y="6165850"/>
            <a:ext cx="360363" cy="366713"/>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1800">
                <a:solidFill>
                  <a:schemeClr val="dk1"/>
                </a:solidFill>
                <a:latin typeface="Tahoma"/>
                <a:ea typeface="Tahoma"/>
                <a:cs typeface="Tahoma"/>
                <a:sym typeface="Tahoma"/>
              </a:rPr>
              <a:t>3</a:t>
            </a:r>
            <a:endParaRPr/>
          </a:p>
        </p:txBody>
      </p:sp>
      <p:sp>
        <p:nvSpPr>
          <p:cNvPr id="951" name="Google Shape;951;p63"/>
          <p:cNvSpPr txBox="1"/>
          <p:nvPr/>
        </p:nvSpPr>
        <p:spPr>
          <a:xfrm>
            <a:off x="1087438" y="3638550"/>
            <a:ext cx="2808287" cy="24415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800">
                <a:solidFill>
                  <a:schemeClr val="dk1"/>
                </a:solidFill>
                <a:latin typeface="Times New Roman"/>
                <a:ea typeface="Times New Roman"/>
                <a:cs typeface="Times New Roman"/>
                <a:sym typeface="Times New Roman"/>
              </a:rPr>
              <a:t>1：門市服務</a:t>
            </a:r>
            <a:endParaRPr/>
          </a:p>
          <a:p>
            <a:pPr indent="0" lvl="0" marL="0" marR="0" rtl="0" algn="l">
              <a:spcBef>
                <a:spcPts val="1400"/>
              </a:spcBef>
              <a:spcAft>
                <a:spcPts val="0"/>
              </a:spcAft>
              <a:buNone/>
            </a:pPr>
            <a:r>
              <a:rPr lang="zh-TW" sz="2800">
                <a:solidFill>
                  <a:schemeClr val="dk1"/>
                </a:solidFill>
                <a:latin typeface="Times New Roman"/>
                <a:ea typeface="Times New Roman"/>
                <a:cs typeface="Times New Roman"/>
                <a:sym typeface="Times New Roman"/>
              </a:rPr>
              <a:t>2：電腦教室</a:t>
            </a:r>
            <a:endParaRPr/>
          </a:p>
          <a:p>
            <a:pPr indent="0" lvl="2" marL="914400" marR="0" rtl="0" algn="l">
              <a:spcBef>
                <a:spcPts val="0"/>
              </a:spcBef>
              <a:spcAft>
                <a:spcPts val="0"/>
              </a:spcAft>
              <a:buNone/>
            </a:pPr>
            <a:r>
              <a:rPr b="0" i="0" lang="zh-TW" sz="2800" u="none" cap="none" strike="noStrike">
                <a:solidFill>
                  <a:schemeClr val="dk1"/>
                </a:solidFill>
                <a:latin typeface="Times New Roman"/>
                <a:ea typeface="Times New Roman"/>
                <a:cs typeface="Times New Roman"/>
                <a:sym typeface="Times New Roman"/>
              </a:rPr>
              <a:t>網頁設計</a:t>
            </a:r>
            <a:endParaRPr/>
          </a:p>
          <a:p>
            <a:pPr indent="0" lvl="2" marL="914400" marR="0" rtl="0" algn="l">
              <a:spcBef>
                <a:spcPts val="0"/>
              </a:spcBef>
              <a:spcAft>
                <a:spcPts val="0"/>
              </a:spcAft>
              <a:buNone/>
            </a:pPr>
            <a:r>
              <a:rPr b="0" i="0" lang="zh-TW" sz="2800" u="none" cap="none" strike="noStrike">
                <a:solidFill>
                  <a:schemeClr val="dk1"/>
                </a:solidFill>
                <a:latin typeface="Times New Roman"/>
                <a:ea typeface="Times New Roman"/>
                <a:cs typeface="Times New Roman"/>
                <a:sym typeface="Times New Roman"/>
              </a:rPr>
              <a:t>撰寫程式</a:t>
            </a:r>
            <a:endParaRPr/>
          </a:p>
          <a:p>
            <a:pPr indent="0" lvl="2" marL="914400" marR="0" rtl="0" algn="l">
              <a:spcBef>
                <a:spcPts val="0"/>
              </a:spcBef>
              <a:spcAft>
                <a:spcPts val="0"/>
              </a:spcAft>
              <a:buNone/>
            </a:pPr>
            <a:r>
              <a:rPr b="0" i="0" lang="zh-TW" sz="2800" u="none" cap="none" strike="noStrike">
                <a:solidFill>
                  <a:schemeClr val="dk1"/>
                </a:solidFill>
                <a:latin typeface="Times New Roman"/>
                <a:ea typeface="Times New Roman"/>
                <a:cs typeface="Times New Roman"/>
                <a:sym typeface="Times New Roman"/>
              </a:rPr>
              <a:t>文書處理</a:t>
            </a:r>
            <a:endParaRPr/>
          </a:p>
        </p:txBody>
      </p:sp>
      <p:sp>
        <p:nvSpPr>
          <p:cNvPr id="952" name="Google Shape;952;p63"/>
          <p:cNvSpPr txBox="1"/>
          <p:nvPr>
            <p:ph idx="11" type="ftr"/>
          </p:nvPr>
        </p:nvSpPr>
        <p:spPr>
          <a:xfrm>
            <a:off x="3460750" y="6302375"/>
            <a:ext cx="3240088" cy="4572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600" cap="none">
                <a:solidFill>
                  <a:srgbClr val="FF0000"/>
                </a:solidFill>
                <a:latin typeface="DFKai-SB"/>
                <a:ea typeface="DFKai-SB"/>
                <a:cs typeface="DFKai-SB"/>
                <a:sym typeface="DFKai-SB"/>
              </a:rPr>
              <a:t>安全</a:t>
            </a:r>
            <a:r>
              <a:rPr lang="zh-TW" sz="1600" cap="none">
                <a:solidFill>
                  <a:schemeClr val="lt2"/>
                </a:solidFill>
                <a:latin typeface="DFKai-SB"/>
                <a:ea typeface="DFKai-SB"/>
                <a:cs typeface="DFKai-SB"/>
                <a:sym typeface="DFKai-SB"/>
              </a:rPr>
              <a:t>  </a:t>
            </a:r>
            <a:r>
              <a:rPr lang="zh-TW" sz="1600" cap="none">
                <a:solidFill>
                  <a:srgbClr val="008000"/>
                </a:solidFill>
                <a:latin typeface="DFKai-SB"/>
                <a:ea typeface="DFKai-SB"/>
                <a:cs typeface="DFKai-SB"/>
                <a:sym typeface="DFKai-SB"/>
              </a:rPr>
              <a:t>尊重</a:t>
            </a:r>
            <a:r>
              <a:rPr lang="zh-TW" sz="1600" cap="none">
                <a:solidFill>
                  <a:schemeClr val="lt2"/>
                </a:solidFill>
                <a:latin typeface="DFKai-SB"/>
                <a:ea typeface="DFKai-SB"/>
                <a:cs typeface="DFKai-SB"/>
                <a:sym typeface="DFKai-SB"/>
              </a:rPr>
              <a:t>  </a:t>
            </a:r>
            <a:r>
              <a:rPr lang="zh-TW" sz="1600" cap="none">
                <a:solidFill>
                  <a:srgbClr val="0000FF"/>
                </a:solidFill>
                <a:latin typeface="DFKai-SB"/>
                <a:ea typeface="DFKai-SB"/>
                <a:cs typeface="DFKai-SB"/>
                <a:sym typeface="DFKai-SB"/>
              </a:rPr>
              <a:t>務實</a:t>
            </a:r>
            <a:r>
              <a:rPr lang="zh-TW" sz="1600" cap="none">
                <a:solidFill>
                  <a:schemeClr val="lt2"/>
                </a:solidFill>
                <a:latin typeface="DFKai-SB"/>
                <a:ea typeface="DFKai-SB"/>
                <a:cs typeface="DFKai-SB"/>
                <a:sym typeface="DFKai-SB"/>
              </a:rPr>
              <a:t>  </a:t>
            </a:r>
            <a:r>
              <a:rPr lang="zh-TW" sz="1600" cap="none">
                <a:solidFill>
                  <a:srgbClr val="663300"/>
                </a:solidFill>
                <a:latin typeface="DFKai-SB"/>
                <a:ea typeface="DFKai-SB"/>
                <a:cs typeface="DFKai-SB"/>
                <a:sym typeface="DFKai-SB"/>
              </a:rPr>
              <a:t>創新</a:t>
            </a:r>
            <a:endParaRPr/>
          </a:p>
          <a:p>
            <a:pPr indent="0" lvl="0" marL="0" marR="0" rtl="0" algn="ctr">
              <a:lnSpc>
                <a:spcPct val="70000"/>
              </a:lnSpc>
              <a:spcBef>
                <a:spcPts val="0"/>
              </a:spcBef>
              <a:spcAft>
                <a:spcPts val="0"/>
              </a:spcAft>
              <a:buNone/>
            </a:pPr>
            <a:r>
              <a:rPr lang="zh-TW" sz="800" cap="none">
                <a:solidFill>
                  <a:srgbClr val="B5A788"/>
                </a:solidFill>
                <a:latin typeface="DFKai-SB"/>
                <a:ea typeface="DFKai-SB"/>
                <a:cs typeface="DFKai-SB"/>
                <a:sym typeface="DFKai-SB"/>
              </a:rPr>
              <a:t>   </a:t>
            </a:r>
            <a:r>
              <a:rPr lang="zh-TW" sz="800" cap="none">
                <a:solidFill>
                  <a:srgbClr val="FF0000"/>
                </a:solidFill>
                <a:latin typeface="DFKai-SB"/>
                <a:ea typeface="DFKai-SB"/>
                <a:cs typeface="DFKai-SB"/>
                <a:sym typeface="DFKai-SB"/>
              </a:rPr>
              <a:t>SAFETY</a:t>
            </a:r>
            <a:r>
              <a:rPr lang="zh-TW" sz="800" cap="none">
                <a:solidFill>
                  <a:srgbClr val="B5A788"/>
                </a:solidFill>
                <a:latin typeface="DFKai-SB"/>
                <a:ea typeface="DFKai-SB"/>
                <a:cs typeface="DFKai-SB"/>
                <a:sym typeface="DFKai-SB"/>
              </a:rPr>
              <a:t>  </a:t>
            </a:r>
            <a:r>
              <a:rPr lang="zh-TW" sz="800" cap="none">
                <a:solidFill>
                  <a:srgbClr val="663300"/>
                </a:solidFill>
                <a:latin typeface="DFKai-SB"/>
                <a:ea typeface="DFKai-SB"/>
                <a:cs typeface="DFKai-SB"/>
                <a:sym typeface="DFKai-SB"/>
              </a:rPr>
              <a:t>    </a:t>
            </a:r>
            <a:r>
              <a:rPr lang="zh-TW" sz="800" cap="none">
                <a:solidFill>
                  <a:srgbClr val="008000"/>
                </a:solidFill>
                <a:latin typeface="DFKai-SB"/>
                <a:ea typeface="DFKai-SB"/>
                <a:cs typeface="DFKai-SB"/>
                <a:sym typeface="DFKai-SB"/>
              </a:rPr>
              <a:t>RESPECT</a:t>
            </a:r>
            <a:r>
              <a:rPr lang="zh-TW" sz="800" cap="none">
                <a:solidFill>
                  <a:schemeClr val="folHlink"/>
                </a:solidFill>
                <a:latin typeface="DFKai-SB"/>
                <a:ea typeface="DFKai-SB"/>
                <a:cs typeface="DFKai-SB"/>
                <a:sym typeface="DFKai-SB"/>
              </a:rPr>
              <a:t>    </a:t>
            </a:r>
            <a:r>
              <a:rPr lang="zh-TW" sz="800" cap="none">
                <a:solidFill>
                  <a:srgbClr val="0000FF"/>
                </a:solidFill>
                <a:latin typeface="DFKai-SB"/>
                <a:ea typeface="DFKai-SB"/>
                <a:cs typeface="DFKai-SB"/>
                <a:sym typeface="DFKai-SB"/>
              </a:rPr>
              <a:t>PRACTICE</a:t>
            </a:r>
            <a:r>
              <a:rPr lang="zh-TW" sz="800" cap="none">
                <a:solidFill>
                  <a:schemeClr val="folHlink"/>
                </a:solidFill>
                <a:latin typeface="DFKai-SB"/>
                <a:ea typeface="DFKai-SB"/>
                <a:cs typeface="DFKai-SB"/>
                <a:sym typeface="DFKai-SB"/>
              </a:rPr>
              <a:t>    </a:t>
            </a:r>
            <a:r>
              <a:rPr lang="zh-TW" sz="800" cap="none">
                <a:solidFill>
                  <a:srgbClr val="663300"/>
                </a:solidFill>
                <a:latin typeface="DFKai-SB"/>
                <a:ea typeface="DFKai-SB"/>
                <a:cs typeface="DFKai-SB"/>
                <a:sym typeface="DFKai-SB"/>
              </a:rPr>
              <a:t>INNOVATION </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6" name="Shape 956"/>
        <p:cNvGrpSpPr/>
        <p:nvPr/>
      </p:nvGrpSpPr>
      <p:grpSpPr>
        <a:xfrm>
          <a:off x="0" y="0"/>
          <a:ext cx="0" cy="0"/>
          <a:chOff x="0" y="0"/>
          <a:chExt cx="0" cy="0"/>
        </a:xfrm>
      </p:grpSpPr>
      <p:sp>
        <p:nvSpPr>
          <p:cNvPr id="957" name="Google Shape;957;p64"/>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rPr lang="zh-TW"/>
              <a:t>本校今年特色招生沒有資料處理科</a:t>
            </a:r>
            <a:endParaRPr/>
          </a:p>
        </p:txBody>
      </p:sp>
      <p:sp>
        <p:nvSpPr>
          <p:cNvPr id="958" name="Google Shape;958;p64"/>
          <p:cNvSpPr txBox="1"/>
          <p:nvPr>
            <p:ph idx="1" type="body"/>
          </p:nvPr>
        </p:nvSpPr>
        <p:spPr>
          <a:xfrm>
            <a:off x="683593" y="1844824"/>
            <a:ext cx="7520940" cy="2835653"/>
          </a:xfrm>
          <a:prstGeom prst="rect">
            <a:avLst/>
          </a:prstGeom>
          <a:noFill/>
          <a:ln>
            <a:noFill/>
          </a:ln>
        </p:spPr>
        <p:txBody>
          <a:bodyPr anchorCtr="0" anchor="t" bIns="45700" lIns="91425" spcFirstLastPara="1" rIns="91425" wrap="square" tIns="45700">
            <a:normAutofit/>
          </a:bodyPr>
          <a:lstStyle/>
          <a:p>
            <a:pPr indent="-342900" lvl="0" marL="342900" rtl="0" algn="ctr">
              <a:spcBef>
                <a:spcPts val="0"/>
              </a:spcBef>
              <a:spcAft>
                <a:spcPts val="0"/>
              </a:spcAft>
              <a:buClr>
                <a:schemeClr val="accent2"/>
              </a:buClr>
              <a:buSzPts val="1600"/>
              <a:buNone/>
            </a:pPr>
            <a:r>
              <a:rPr lang="zh-TW">
                <a:solidFill>
                  <a:schemeClr val="accent2"/>
                </a:solidFill>
              </a:rPr>
              <a:t>       </a:t>
            </a:r>
            <a:r>
              <a:rPr lang="zh-TW" sz="6000">
                <a:solidFill>
                  <a:schemeClr val="accent2"/>
                </a:solidFill>
                <a:latin typeface="Libre Franklin Medium"/>
                <a:ea typeface="Libre Franklin Medium"/>
                <a:cs typeface="Libre Franklin Medium"/>
                <a:sym typeface="Libre Franklin Medium"/>
              </a:rPr>
              <a:t>簡報完畢</a:t>
            </a:r>
            <a:br>
              <a:rPr lang="zh-TW" sz="6000">
                <a:solidFill>
                  <a:schemeClr val="accent2"/>
                </a:solidFill>
                <a:latin typeface="Libre Franklin Medium"/>
                <a:ea typeface="Libre Franklin Medium"/>
                <a:cs typeface="Libre Franklin Medium"/>
                <a:sym typeface="Libre Franklin Medium"/>
              </a:rPr>
            </a:br>
            <a:r>
              <a:rPr lang="zh-TW" sz="6000">
                <a:solidFill>
                  <a:schemeClr val="accent2"/>
                </a:solidFill>
                <a:latin typeface="Libre Franklin Medium"/>
                <a:ea typeface="Libre Franklin Medium"/>
                <a:cs typeface="Libre Franklin Medium"/>
                <a:sym typeface="Libre Franklin Medium"/>
              </a:rPr>
              <a:t>感謝指教</a:t>
            </a:r>
            <a:endParaRPr/>
          </a:p>
        </p:txBody>
      </p:sp>
      <p:pic>
        <p:nvPicPr>
          <p:cNvPr id="959" name="Google Shape;959;p64"/>
          <p:cNvPicPr preferRelativeResize="0"/>
          <p:nvPr/>
        </p:nvPicPr>
        <p:blipFill rotWithShape="1">
          <a:blip r:embed="rId3">
            <a:alphaModFix/>
          </a:blip>
          <a:srcRect b="0" l="0" r="0" t="0"/>
          <a:stretch/>
        </p:blipFill>
        <p:spPr>
          <a:xfrm>
            <a:off x="215780" y="96818"/>
            <a:ext cx="611804" cy="486147"/>
          </a:xfrm>
          <a:prstGeom prst="rect">
            <a:avLst/>
          </a:prstGeom>
          <a:noFill/>
          <a:ln>
            <a:noFill/>
          </a:ln>
          <a:effectLst>
            <a:outerShdw blurRad="50800" rotWithShape="0" algn="tr" dir="8100000" dist="38100">
              <a:srgbClr val="000000">
                <a:alpha val="40000"/>
              </a:srgbClr>
            </a:outerShdw>
          </a:effectLst>
        </p:spPr>
      </p:pic>
      <p:sp>
        <p:nvSpPr>
          <p:cNvPr id="960" name="Google Shape;960;p64"/>
          <p:cNvSpPr txBox="1"/>
          <p:nvPr/>
        </p:nvSpPr>
        <p:spPr>
          <a:xfrm>
            <a:off x="683593" y="122198"/>
            <a:ext cx="367240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zh-TW" sz="2000">
                <a:solidFill>
                  <a:srgbClr val="652603"/>
                </a:solidFill>
                <a:latin typeface="Arial"/>
                <a:ea typeface="Arial"/>
                <a:cs typeface="Arial"/>
                <a:sym typeface="Arial"/>
              </a:rPr>
              <a:t> 國立花蓮高級農業職業學校</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7"/>
          <p:cNvSpPr txBox="1"/>
          <p:nvPr>
            <p:ph type="title"/>
          </p:nvPr>
        </p:nvSpPr>
        <p:spPr>
          <a:xfrm>
            <a:off x="822960" y="365760"/>
            <a:ext cx="7520940" cy="54864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dk1"/>
              </a:buClr>
              <a:buSzPts val="2800"/>
              <a:buFont typeface="Libre Franklin Medium"/>
              <a:buNone/>
            </a:pPr>
            <a:r>
              <a:rPr lang="zh-TW"/>
              <a:t>主要三大入學管道</a:t>
            </a:r>
            <a:endParaRPr/>
          </a:p>
        </p:txBody>
      </p:sp>
      <p:sp>
        <p:nvSpPr>
          <p:cNvPr id="318" name="Google Shape;318;p7"/>
          <p:cNvSpPr/>
          <p:nvPr/>
        </p:nvSpPr>
        <p:spPr>
          <a:xfrm>
            <a:off x="755576" y="1484784"/>
            <a:ext cx="1872208" cy="2664296"/>
          </a:xfrm>
          <a:prstGeom prst="roundRect">
            <a:avLst>
              <a:gd fmla="val 16667" name="adj"/>
            </a:avLst>
          </a:prstGeom>
          <a:solidFill>
            <a:srgbClr val="F96A1B"/>
          </a:solidFill>
          <a:ln cap="flat" cmpd="sng" w="25400">
            <a:solidFill>
              <a:srgbClr val="5859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800">
                <a:solidFill>
                  <a:schemeClr val="dk1"/>
                </a:solidFill>
                <a:latin typeface="Libre Franklin Medium"/>
                <a:ea typeface="Libre Franklin Medium"/>
                <a:cs typeface="Libre Franklin Medium"/>
                <a:sym typeface="Libre Franklin Medium"/>
              </a:rPr>
              <a:t>特色招生</a:t>
            </a:r>
            <a:endParaRPr/>
          </a:p>
        </p:txBody>
      </p:sp>
      <p:sp>
        <p:nvSpPr>
          <p:cNvPr id="319" name="Google Shape;319;p7"/>
          <p:cNvSpPr/>
          <p:nvPr/>
        </p:nvSpPr>
        <p:spPr>
          <a:xfrm>
            <a:off x="3167845" y="1479721"/>
            <a:ext cx="1872208" cy="2664296"/>
          </a:xfrm>
          <a:prstGeom prst="roundRect">
            <a:avLst>
              <a:gd fmla="val 16667" name="adj"/>
            </a:avLst>
          </a:prstGeom>
          <a:solidFill>
            <a:srgbClr val="39B4E1"/>
          </a:solidFill>
          <a:ln cap="flat" cmpd="sng" w="25400">
            <a:solidFill>
              <a:srgbClr val="5859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800">
                <a:solidFill>
                  <a:schemeClr val="dk1"/>
                </a:solidFill>
                <a:latin typeface="Libre Franklin Medium"/>
                <a:ea typeface="Libre Franklin Medium"/>
                <a:cs typeface="Libre Franklin Medium"/>
                <a:sym typeface="Libre Franklin Medium"/>
              </a:rPr>
              <a:t>完全免試</a:t>
            </a:r>
            <a:endParaRPr/>
          </a:p>
        </p:txBody>
      </p:sp>
      <p:sp>
        <p:nvSpPr>
          <p:cNvPr id="320" name="Google Shape;320;p7"/>
          <p:cNvSpPr/>
          <p:nvPr/>
        </p:nvSpPr>
        <p:spPr>
          <a:xfrm>
            <a:off x="5580114" y="1479721"/>
            <a:ext cx="1872208" cy="2664296"/>
          </a:xfrm>
          <a:prstGeom prst="roundRect">
            <a:avLst>
              <a:gd fmla="val 16667" name="adj"/>
            </a:avLst>
          </a:prstGeom>
          <a:solidFill>
            <a:srgbClr val="B1C78B"/>
          </a:solidFill>
          <a:ln cap="flat" cmpd="sng" w="25400">
            <a:solidFill>
              <a:srgbClr val="5859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2800">
                <a:solidFill>
                  <a:schemeClr val="dk1"/>
                </a:solidFill>
                <a:latin typeface="Libre Franklin Medium"/>
                <a:ea typeface="Libre Franklin Medium"/>
                <a:cs typeface="Libre Franklin Medium"/>
                <a:sym typeface="Libre Franklin Medium"/>
              </a:rPr>
              <a:t>免試入學</a:t>
            </a:r>
            <a:endParaRPr/>
          </a:p>
        </p:txBody>
      </p:sp>
      <p:sp>
        <p:nvSpPr>
          <p:cNvPr id="321" name="Google Shape;321;p7"/>
          <p:cNvSpPr/>
          <p:nvPr/>
        </p:nvSpPr>
        <p:spPr>
          <a:xfrm>
            <a:off x="755576" y="4293096"/>
            <a:ext cx="4284477" cy="504056"/>
          </a:xfrm>
          <a:prstGeom prst="rect">
            <a:avLst/>
          </a:prstGeom>
          <a:solidFill>
            <a:srgbClr val="FEE0CF"/>
          </a:solidFill>
          <a:ln cap="flat" cmpd="sng" w="25400">
            <a:solidFill>
              <a:srgbClr val="5859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1" lang="zh-TW" sz="1800">
                <a:solidFill>
                  <a:srgbClr val="DE42DA"/>
                </a:solidFill>
                <a:latin typeface="Libre Franklin"/>
                <a:ea typeface="Libre Franklin"/>
                <a:cs typeface="Libre Franklin"/>
                <a:sym typeface="Libre Franklin"/>
              </a:rPr>
              <a:t>不採計</a:t>
            </a:r>
            <a:r>
              <a:rPr lang="zh-TW" sz="1800">
                <a:solidFill>
                  <a:srgbClr val="DE42DA"/>
                </a:solidFill>
                <a:latin typeface="Libre Franklin"/>
                <a:ea typeface="Libre Franklin"/>
                <a:cs typeface="Libre Franklin"/>
                <a:sym typeface="Libre Franklin"/>
              </a:rPr>
              <a:t>教育會考成績</a:t>
            </a:r>
            <a:endParaRPr/>
          </a:p>
        </p:txBody>
      </p:sp>
      <p:sp>
        <p:nvSpPr>
          <p:cNvPr id="322" name="Google Shape;322;p7"/>
          <p:cNvSpPr/>
          <p:nvPr/>
        </p:nvSpPr>
        <p:spPr>
          <a:xfrm>
            <a:off x="5400095" y="4293096"/>
            <a:ext cx="2232246" cy="504056"/>
          </a:xfrm>
          <a:prstGeom prst="rect">
            <a:avLst/>
          </a:prstGeom>
          <a:solidFill>
            <a:srgbClr val="FEE0CF"/>
          </a:solidFill>
          <a:ln cap="flat" cmpd="sng" w="25400">
            <a:solidFill>
              <a:srgbClr val="58595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zh-TW" sz="1800">
                <a:solidFill>
                  <a:schemeClr val="dk1"/>
                </a:solidFill>
                <a:latin typeface="Libre Franklin"/>
                <a:ea typeface="Libre Franklin"/>
                <a:cs typeface="Libre Franklin"/>
                <a:sym typeface="Libre Franklin"/>
              </a:rPr>
              <a:t>會考成績列入比序</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8"/>
          <p:cNvSpPr txBox="1"/>
          <p:nvPr>
            <p:ph type="title"/>
          </p:nvPr>
        </p:nvSpPr>
        <p:spPr>
          <a:xfrm>
            <a:off x="711385" y="154016"/>
            <a:ext cx="8009260" cy="1708111"/>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2800"/>
              <a:buFont typeface="Quattrocento Sans"/>
              <a:buNone/>
            </a:pPr>
            <a:r>
              <a:rPr b="1" i="0" lang="zh-TW" sz="2800" u="none" cap="none" strike="noStrike">
                <a:solidFill>
                  <a:srgbClr val="050505"/>
                </a:solidFill>
                <a:latin typeface="Quattrocento Sans"/>
                <a:ea typeface="Quattrocento Sans"/>
                <a:cs typeface="Quattrocento Sans"/>
                <a:sym typeface="Quattrocento Sans"/>
              </a:rPr>
              <a:t>特殊選才傳喜訊</a:t>
            </a:r>
            <a:r>
              <a:rPr b="0" i="0" lang="zh-TW" sz="2800" u="none" cap="none" strike="noStrike">
                <a:solidFill>
                  <a:srgbClr val="050505"/>
                </a:solidFill>
                <a:latin typeface="Quattrocento Sans"/>
                <a:ea typeface="Quattrocento Sans"/>
                <a:cs typeface="Quattrocento Sans"/>
                <a:sym typeface="Quattrocento Sans"/>
              </a:rPr>
              <a:t>  </a:t>
            </a:r>
            <a:r>
              <a:rPr b="0" i="0" lang="zh-TW" sz="54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endParaRPr b="1" i="0" sz="11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FF0000"/>
              </a:buClr>
              <a:buSzPts val="3600"/>
              <a:buFont typeface="Quattrocento Sans"/>
              <a:buNone/>
            </a:pPr>
            <a:r>
              <a:rPr b="1" i="0" lang="zh-TW" sz="3600" u="none" cap="none" strike="noStrike">
                <a:solidFill>
                  <a:srgbClr val="FF0000"/>
                </a:solidFill>
                <a:latin typeface="Quattrocento Sans"/>
                <a:ea typeface="Quattrocento Sans"/>
                <a:cs typeface="Quattrocento Sans"/>
                <a:sym typeface="Quattrocento Sans"/>
              </a:rPr>
              <a:t>115</a:t>
            </a:r>
            <a:r>
              <a:rPr b="0" i="0" lang="zh-TW" sz="3200" u="none" cap="none" strike="noStrike">
                <a:solidFill>
                  <a:srgbClr val="050505"/>
                </a:solidFill>
                <a:latin typeface="Quattrocento Sans"/>
                <a:ea typeface="Quattrocento Sans"/>
                <a:cs typeface="Quattrocento Sans"/>
                <a:sym typeface="Quattrocento Sans"/>
              </a:rPr>
              <a:t>學年度年大學特殊選才甄選初放榜</a:t>
            </a:r>
            <a:endParaRPr b="0" i="0" sz="32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50505"/>
              </a:solidFill>
              <a:latin typeface="Quattrocento Sans"/>
              <a:ea typeface="Quattrocento Sans"/>
              <a:cs typeface="Quattrocento Sans"/>
              <a:sym typeface="Quattrocento Sans"/>
            </a:endParaRPr>
          </a:p>
        </p:txBody>
      </p:sp>
      <p:graphicFrame>
        <p:nvGraphicFramePr>
          <p:cNvPr id="328" name="Google Shape;328;p8"/>
          <p:cNvGraphicFramePr/>
          <p:nvPr/>
        </p:nvGraphicFramePr>
        <p:xfrm>
          <a:off x="395536" y="1974506"/>
          <a:ext cx="3000000" cy="3000000"/>
        </p:xfrm>
        <a:graphic>
          <a:graphicData uri="http://schemas.openxmlformats.org/drawingml/2006/table">
            <a:tbl>
              <a:tblPr>
                <a:noFill/>
                <a:tableStyleId>{916F63BA-C9A3-464B-9359-34C0587EFAB3}</a:tableStyleId>
              </a:tblPr>
              <a:tblGrid>
                <a:gridCol w="936100"/>
                <a:gridCol w="1224125"/>
                <a:gridCol w="3096350"/>
                <a:gridCol w="3384375"/>
              </a:tblGrid>
              <a:tr h="648000">
                <a:tc>
                  <a:txBody>
                    <a:bodyPr/>
                    <a:lstStyle/>
                    <a:p>
                      <a:pPr indent="0" lvl="0" marL="0" marR="0" rtl="0" algn="ctr">
                        <a:spcBef>
                          <a:spcPts val="0"/>
                        </a:spcBef>
                        <a:spcAft>
                          <a:spcPts val="0"/>
                        </a:spcAft>
                        <a:buNone/>
                      </a:pPr>
                      <a:r>
                        <a:rPr b="1" lang="zh-TW" sz="2400" u="none" cap="none" strike="noStrike"/>
                        <a:t>三園</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蕭O軒</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國立台灣大學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園藝暨景觀學系 </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ctr">
                        <a:spcBef>
                          <a:spcPts val="0"/>
                        </a:spcBef>
                        <a:spcAft>
                          <a:spcPts val="0"/>
                        </a:spcAft>
                        <a:buNone/>
                      </a:pPr>
                      <a:r>
                        <a:rPr b="1" lang="zh-TW" sz="2400" u="none" cap="none" strike="noStrike"/>
                        <a:t>三林</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方O堯</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國立中興大學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森林暨自然資源學系</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ctr">
                        <a:spcBef>
                          <a:spcPts val="0"/>
                        </a:spcBef>
                        <a:spcAft>
                          <a:spcPts val="0"/>
                        </a:spcAft>
                        <a:buNone/>
                      </a:pPr>
                      <a:r>
                        <a:rPr b="1" lang="zh-TW" sz="2400" u="none" cap="none" strike="noStrike"/>
                        <a:t>三畜</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蔣O祐</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國立臺灣海洋大學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生物技術與動物科學系(願景組)</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ctr">
                        <a:spcBef>
                          <a:spcPts val="0"/>
                        </a:spcBef>
                        <a:spcAft>
                          <a:spcPts val="0"/>
                        </a:spcAft>
                        <a:buNone/>
                      </a:pPr>
                      <a:r>
                        <a:rPr b="1" lang="zh-TW" sz="2400" u="none" cap="none" strike="noStrike"/>
                        <a:t>三林</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何O森</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a:t>
                      </a:r>
                      <a:r>
                        <a:rPr b="1" lang="zh-TW" sz="2800">
                          <a:solidFill>
                            <a:srgbClr val="CC0000"/>
                          </a:solidFill>
                          <a:latin typeface="Libre Franklin Medium"/>
                          <a:ea typeface="Libre Franklin Medium"/>
                          <a:cs typeface="Libre Franklin Medium"/>
                          <a:sym typeface="Libre Franklin Medium"/>
                        </a:rPr>
                        <a:t>宜蘭</a:t>
                      </a:r>
                      <a:r>
                        <a:rPr b="1" lang="zh-TW" sz="2800" u="none" cap="none" strike="noStrike">
                          <a:solidFill>
                            <a:srgbClr val="CC0000"/>
                          </a:solidFill>
                          <a:latin typeface="Libre Franklin Medium"/>
                          <a:ea typeface="Libre Franklin Medium"/>
                          <a:cs typeface="Libre Franklin Medium"/>
                          <a:sym typeface="Libre Franklin Medium"/>
                        </a:rPr>
                        <a:t>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森林暨自然資源學系(願景組)</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ctr">
                        <a:spcBef>
                          <a:spcPts val="0"/>
                        </a:spcBef>
                        <a:spcAft>
                          <a:spcPts val="0"/>
                        </a:spcAft>
                        <a:buNone/>
                      </a:pPr>
                      <a:r>
                        <a:rPr b="1" lang="zh-TW" sz="2400" u="none" cap="none" strike="noStrike"/>
                        <a:t>三林</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李O政</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a:t>
                      </a:r>
                      <a:r>
                        <a:rPr b="1" lang="zh-TW" sz="2800">
                          <a:solidFill>
                            <a:srgbClr val="CC0000"/>
                          </a:solidFill>
                          <a:latin typeface="Libre Franklin Medium"/>
                          <a:ea typeface="Libre Franklin Medium"/>
                          <a:cs typeface="Libre Franklin Medium"/>
                          <a:sym typeface="Libre Franklin Medium"/>
                        </a:rPr>
                        <a:t>宜蘭</a:t>
                      </a:r>
                      <a:r>
                        <a:rPr b="1" lang="zh-TW" sz="2800" u="none" cap="none" strike="noStrike">
                          <a:solidFill>
                            <a:srgbClr val="CC0000"/>
                          </a:solidFill>
                          <a:latin typeface="Libre Franklin Medium"/>
                          <a:ea typeface="Libre Franklin Medium"/>
                          <a:cs typeface="Libre Franklin Medium"/>
                          <a:sym typeface="Libre Franklin Medium"/>
                        </a:rPr>
                        <a:t>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園藝學系(願景組)</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ctr">
                        <a:spcBef>
                          <a:spcPts val="0"/>
                        </a:spcBef>
                        <a:spcAft>
                          <a:spcPts val="0"/>
                        </a:spcAft>
                        <a:buNone/>
                      </a:pPr>
                      <a:r>
                        <a:rPr b="1" lang="zh-TW" sz="2400" u="none" cap="none" strike="noStrike"/>
                        <a:t>三資</a:t>
                      </a:r>
                      <a:endParaRPr/>
                    </a:p>
                  </a:txBody>
                  <a:tcPr marT="15250" marB="15250" marR="22850" marL="22850"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鄭O翰</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國立宜蘭大學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400" u="none" cap="none" strike="noStrike"/>
                        <a:t>社會工作學系</a:t>
                      </a:r>
                      <a:endParaRPr/>
                    </a:p>
                  </a:txBody>
                  <a:tcPr marT="15250" marB="15250" marR="22850" marL="22850"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9"/>
          <p:cNvSpPr txBox="1"/>
          <p:nvPr>
            <p:ph type="title"/>
          </p:nvPr>
        </p:nvSpPr>
        <p:spPr>
          <a:xfrm>
            <a:off x="711385" y="154016"/>
            <a:ext cx="8009260" cy="1708111"/>
          </a:xfrm>
          <a:prstGeom prst="rect">
            <a:avLst/>
          </a:prstGeom>
          <a:solidFill>
            <a:srgbClr val="FFFFFF"/>
          </a:solidFill>
          <a:ln>
            <a:noFill/>
          </a:ln>
        </p:spPr>
        <p:txBody>
          <a:bodyPr anchorCtr="0" anchor="ctr" bIns="76175" lIns="0" spcFirstLastPara="1" rIns="0" wrap="square" tIns="76175">
            <a:spAutoFit/>
          </a:bodyPr>
          <a:lstStyle/>
          <a:p>
            <a:pPr indent="0" lvl="0" marL="0" marR="0" rtl="0" algn="l">
              <a:lnSpc>
                <a:spcPct val="100000"/>
              </a:lnSpc>
              <a:spcBef>
                <a:spcPts val="0"/>
              </a:spcBef>
              <a:spcAft>
                <a:spcPts val="0"/>
              </a:spcAft>
              <a:buClr>
                <a:srgbClr val="050505"/>
              </a:buClr>
              <a:buSzPts val="2800"/>
              <a:buFont typeface="Quattrocento Sans"/>
              <a:buNone/>
            </a:pPr>
            <a:r>
              <a:rPr b="1" i="0" lang="zh-TW" sz="2800" u="none" cap="none" strike="noStrike">
                <a:solidFill>
                  <a:srgbClr val="050505"/>
                </a:solidFill>
                <a:latin typeface="Quattrocento Sans"/>
                <a:ea typeface="Quattrocento Sans"/>
                <a:cs typeface="Quattrocento Sans"/>
                <a:sym typeface="Quattrocento Sans"/>
              </a:rPr>
              <a:t>特殊選才傳喜訊</a:t>
            </a:r>
            <a:r>
              <a:rPr b="0" i="0" lang="zh-TW" sz="2800" u="none" cap="none" strike="noStrike">
                <a:solidFill>
                  <a:srgbClr val="050505"/>
                </a:solidFill>
                <a:latin typeface="Quattrocento Sans"/>
                <a:ea typeface="Quattrocento Sans"/>
                <a:cs typeface="Quattrocento Sans"/>
                <a:sym typeface="Quattrocento Sans"/>
              </a:rPr>
              <a:t>  </a:t>
            </a:r>
            <a:r>
              <a:rPr b="0" i="0" lang="zh-TW" sz="5400" u="none" cap="none" strike="noStrike">
                <a:solidFill>
                  <a:srgbClr val="050505"/>
                </a:solidFill>
                <a:latin typeface="Quattrocento Sans"/>
                <a:ea typeface="Quattrocento Sans"/>
                <a:cs typeface="Quattrocento Sans"/>
                <a:sym typeface="Quattrocento Sans"/>
              </a:rPr>
              <a:t> </a:t>
            </a:r>
            <a:r>
              <a:rPr b="0" i="0" lang="zh-TW" sz="28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r>
              <a:rPr b="0" i="0" lang="zh-TW" sz="2400" u="none" cap="none" strike="noStrike">
                <a:solidFill>
                  <a:srgbClr val="050505"/>
                </a:solidFill>
                <a:latin typeface="Quattrocento Sans"/>
                <a:ea typeface="Quattrocento Sans"/>
                <a:cs typeface="Quattrocento Sans"/>
                <a:sym typeface="Quattrocento Sans"/>
              </a:rPr>
              <a:t> </a:t>
            </a:r>
            <a:r>
              <a:rPr b="0" i="0" lang="zh-TW" sz="1100" u="none" cap="none" strike="noStrike">
                <a:solidFill>
                  <a:srgbClr val="050505"/>
                </a:solidFill>
                <a:latin typeface="Quattrocento Sans"/>
                <a:ea typeface="Quattrocento Sans"/>
                <a:cs typeface="Quattrocento Sans"/>
                <a:sym typeface="Quattrocento Sans"/>
              </a:rPr>
              <a:t>       </a:t>
            </a:r>
            <a:endParaRPr b="1" i="0" sz="11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rgbClr val="FF0000"/>
              </a:buClr>
              <a:buSzPts val="3600"/>
              <a:buFont typeface="Quattrocento Sans"/>
              <a:buNone/>
            </a:pPr>
            <a:r>
              <a:rPr b="1" i="0" lang="zh-TW" sz="3600" u="none" cap="none" strike="noStrike">
                <a:solidFill>
                  <a:srgbClr val="FF0000"/>
                </a:solidFill>
                <a:latin typeface="Quattrocento Sans"/>
                <a:ea typeface="Quattrocento Sans"/>
                <a:cs typeface="Quattrocento Sans"/>
                <a:sym typeface="Quattrocento Sans"/>
              </a:rPr>
              <a:t>114</a:t>
            </a:r>
            <a:r>
              <a:rPr b="0" i="0" lang="zh-TW" sz="3200" u="none" cap="none" strike="noStrike">
                <a:solidFill>
                  <a:srgbClr val="050505"/>
                </a:solidFill>
                <a:latin typeface="Quattrocento Sans"/>
                <a:ea typeface="Quattrocento Sans"/>
                <a:cs typeface="Quattrocento Sans"/>
                <a:sym typeface="Quattrocento Sans"/>
              </a:rPr>
              <a:t>學年度年大學特殊選才甄選初放榜</a:t>
            </a:r>
            <a:endParaRPr b="0" i="0" sz="3200" u="none" cap="none" strike="noStrike">
              <a:solidFill>
                <a:srgbClr val="050505"/>
              </a:solidFill>
              <a:latin typeface="Quattrocento Sans"/>
              <a:ea typeface="Quattrocento Sans"/>
              <a:cs typeface="Quattrocento Sans"/>
              <a:sym typeface="Quattrocento Sans"/>
            </a:endParaRPr>
          </a:p>
          <a:p>
            <a:pPr indent="0" lvl="0" marL="0" marR="0" rtl="0" algn="l">
              <a:lnSpc>
                <a:spcPct val="100000"/>
              </a:lnSpc>
              <a:spcBef>
                <a:spcPts val="0"/>
              </a:spcBef>
              <a:spcAft>
                <a:spcPts val="0"/>
              </a:spcAft>
              <a:buClr>
                <a:schemeClr val="dk1"/>
              </a:buClr>
              <a:buSzPts val="1100"/>
              <a:buFont typeface="Arial"/>
              <a:buNone/>
            </a:pPr>
            <a:r>
              <a:t/>
            </a:r>
            <a:endParaRPr b="0" i="0" sz="1100" u="none" cap="none" strike="noStrike">
              <a:solidFill>
                <a:srgbClr val="050505"/>
              </a:solidFill>
              <a:latin typeface="Quattrocento Sans"/>
              <a:ea typeface="Quattrocento Sans"/>
              <a:cs typeface="Quattrocento Sans"/>
              <a:sym typeface="Quattrocento Sans"/>
            </a:endParaRPr>
          </a:p>
        </p:txBody>
      </p:sp>
      <p:graphicFrame>
        <p:nvGraphicFramePr>
          <p:cNvPr id="334" name="Google Shape;334;p9"/>
          <p:cNvGraphicFramePr/>
          <p:nvPr/>
        </p:nvGraphicFramePr>
        <p:xfrm>
          <a:off x="395536" y="1974506"/>
          <a:ext cx="3000000" cy="3000000"/>
        </p:xfrm>
        <a:graphic>
          <a:graphicData uri="http://schemas.openxmlformats.org/drawingml/2006/table">
            <a:tbl>
              <a:tblPr>
                <a:noFill/>
                <a:tableStyleId>{916F63BA-C9A3-464B-9359-34C0587EFAB3}</a:tableStyleId>
              </a:tblPr>
              <a:tblGrid>
                <a:gridCol w="936100"/>
                <a:gridCol w="1224125"/>
                <a:gridCol w="3096350"/>
                <a:gridCol w="3384375"/>
              </a:tblGrid>
              <a:tr h="648000">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三農</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陳</a:t>
                      </a:r>
                      <a:r>
                        <a:rPr lang="zh-TW" sz="2800" u="none" cap="none" strike="noStrike"/>
                        <a:t>O</a:t>
                      </a:r>
                      <a:r>
                        <a:rPr b="1" lang="zh-TW" sz="2800" u="none" cap="none" strike="noStrike">
                          <a:latin typeface="Libre Franklin Medium"/>
                          <a:ea typeface="Libre Franklin Medium"/>
                          <a:cs typeface="Libre Franklin Medium"/>
                          <a:sym typeface="Libre Franklin Medium"/>
                        </a:rPr>
                        <a:t>澕</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國立台灣大學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農藝學系 </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三園</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簡</a:t>
                      </a:r>
                      <a:r>
                        <a:rPr lang="zh-TW" sz="2800" u="none" cap="none" strike="noStrike"/>
                        <a:t>O</a:t>
                      </a:r>
                      <a:r>
                        <a:rPr b="1" lang="zh-TW" sz="2800" u="none" cap="none" strike="noStrike">
                          <a:latin typeface="Libre Franklin Medium"/>
                          <a:ea typeface="Libre Franklin Medium"/>
                          <a:cs typeface="Libre Franklin Medium"/>
                          <a:sym typeface="Libre Franklin Medium"/>
                        </a:rPr>
                        <a:t>叡</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國立中興大學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園藝學系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三機</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江</a:t>
                      </a:r>
                      <a:r>
                        <a:rPr lang="zh-TW" sz="2800" u="none" cap="none" strike="noStrike"/>
                        <a:t>O</a:t>
                      </a:r>
                      <a:r>
                        <a:rPr b="1" lang="zh-TW" sz="2800" u="none" cap="none" strike="noStrike">
                          <a:latin typeface="Libre Franklin Medium"/>
                          <a:ea typeface="Libre Franklin Medium"/>
                          <a:cs typeface="Libre Franklin Medium"/>
                          <a:sym typeface="Libre Franklin Medium"/>
                        </a:rPr>
                        <a:t>翔</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國立臺灣海洋大學</a:t>
                      </a:r>
                      <a:endParaRPr b="1" sz="2800" u="none" cap="none" strike="noStrike">
                        <a:solidFill>
                          <a:srgbClr val="CC0000"/>
                        </a:solidFill>
                        <a:latin typeface="Libre Franklin Medium"/>
                        <a:ea typeface="Libre Franklin Medium"/>
                        <a:cs typeface="Libre Franklin Medium"/>
                        <a:sym typeface="Libre Franklin Medium"/>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機械與機電工程學系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lnSpc>
                          <a:spcPct val="100000"/>
                        </a:lnSpc>
                        <a:spcBef>
                          <a:spcPts val="0"/>
                        </a:spcBef>
                        <a:spcAft>
                          <a:spcPts val="0"/>
                        </a:spcAft>
                        <a:buClr>
                          <a:schemeClr val="dk1"/>
                        </a:buClr>
                        <a:buSzPts val="2800"/>
                        <a:buFont typeface="Libre Franklin Medium"/>
                        <a:buNone/>
                      </a:pPr>
                      <a:r>
                        <a:rPr b="1" lang="zh-TW" sz="2800" u="none" cap="none" strike="noStrike">
                          <a:solidFill>
                            <a:schemeClr val="dk1"/>
                          </a:solidFill>
                          <a:latin typeface="Libre Franklin Medium"/>
                          <a:ea typeface="Libre Franklin Medium"/>
                          <a:cs typeface="Libre Franklin Medium"/>
                          <a:sym typeface="Libre Franklin Medium"/>
                        </a:rPr>
                        <a:t>三機</a:t>
                      </a:r>
                      <a:endParaRPr b="1" sz="2800" u="none" cap="none" strike="noStrike">
                        <a:latin typeface="Libre Franklin Medium"/>
                        <a:ea typeface="Libre Franklin Medium"/>
                        <a:cs typeface="Libre Franklin Medium"/>
                        <a:sym typeface="Libre Franklin Medium"/>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李</a:t>
                      </a:r>
                      <a:r>
                        <a:rPr lang="zh-TW" sz="2800" u="none" cap="none" strike="noStrike"/>
                        <a:t>O</a:t>
                      </a:r>
                      <a:r>
                        <a:rPr b="1" lang="zh-TW" sz="2800" u="none" cap="none" strike="noStrike">
                          <a:latin typeface="Libre Franklin Medium"/>
                          <a:ea typeface="Libre Franklin Medium"/>
                          <a:cs typeface="Libre Franklin Medium"/>
                          <a:sym typeface="Libre Franklin Medium"/>
                        </a:rPr>
                        <a:t>華</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國立聯合大學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機械工程學系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lnSpc>
                          <a:spcPct val="100000"/>
                        </a:lnSpc>
                        <a:spcBef>
                          <a:spcPts val="0"/>
                        </a:spcBef>
                        <a:spcAft>
                          <a:spcPts val="0"/>
                        </a:spcAft>
                        <a:buClr>
                          <a:schemeClr val="dk1"/>
                        </a:buClr>
                        <a:buSzPts val="2800"/>
                        <a:buFont typeface="Libre Franklin Medium"/>
                        <a:buNone/>
                      </a:pPr>
                      <a:r>
                        <a:rPr b="1" lang="zh-TW" sz="2800" u="none" cap="none" strike="noStrike">
                          <a:solidFill>
                            <a:schemeClr val="dk1"/>
                          </a:solidFill>
                          <a:latin typeface="Libre Franklin Medium"/>
                          <a:ea typeface="Libre Franklin Medium"/>
                          <a:cs typeface="Libre Franklin Medium"/>
                          <a:sym typeface="Libre Franklin Medium"/>
                        </a:rPr>
                        <a:t>三機</a:t>
                      </a:r>
                      <a:endParaRPr b="1" sz="2800" u="none" cap="none" strike="noStrike">
                        <a:latin typeface="Libre Franklin Medium"/>
                        <a:ea typeface="Libre Franklin Medium"/>
                        <a:cs typeface="Libre Franklin Medium"/>
                        <a:sym typeface="Libre Franklin Medium"/>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楊</a:t>
                      </a:r>
                      <a:r>
                        <a:rPr lang="zh-TW" sz="2800" u="none" cap="none" strike="noStrike"/>
                        <a:t>O</a:t>
                      </a:r>
                      <a:r>
                        <a:rPr b="1" lang="zh-TW" sz="2800" u="none" cap="none" strike="noStrike">
                          <a:latin typeface="Libre Franklin Medium"/>
                          <a:ea typeface="Libre Franklin Medium"/>
                          <a:cs typeface="Libre Franklin Medium"/>
                          <a:sym typeface="Libre Franklin Medium"/>
                        </a:rPr>
                        <a:t>承</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國立聯合大學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機械工程學系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lnSpc>
                          <a:spcPct val="100000"/>
                        </a:lnSpc>
                        <a:spcBef>
                          <a:spcPts val="0"/>
                        </a:spcBef>
                        <a:spcAft>
                          <a:spcPts val="0"/>
                        </a:spcAft>
                        <a:buClr>
                          <a:schemeClr val="dk1"/>
                        </a:buClr>
                        <a:buSzPts val="2800"/>
                        <a:buFont typeface="Libre Franklin Medium"/>
                        <a:buNone/>
                      </a:pPr>
                      <a:r>
                        <a:rPr b="1" lang="zh-TW" sz="2800" u="none" cap="none" strike="noStrike">
                          <a:latin typeface="Libre Franklin Medium"/>
                          <a:ea typeface="Libre Franklin Medium"/>
                          <a:cs typeface="Libre Franklin Medium"/>
                          <a:sym typeface="Libre Franklin Medium"/>
                        </a:rPr>
                        <a:t>三園</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黃</a:t>
                      </a:r>
                      <a:r>
                        <a:rPr lang="zh-TW" sz="2800" u="none" cap="none" strike="noStrike"/>
                        <a:t>O</a:t>
                      </a:r>
                      <a:r>
                        <a:rPr b="1" lang="zh-TW" sz="2800" u="none" cap="none" strike="noStrike">
                          <a:latin typeface="Libre Franklin Medium"/>
                          <a:ea typeface="Libre Franklin Medium"/>
                          <a:cs typeface="Libre Franklin Medium"/>
                          <a:sym typeface="Libre Franklin Medium"/>
                        </a:rPr>
                        <a:t>妍</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國立宜蘭大學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園藝學系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r h="648000">
                <a:tc>
                  <a:txBody>
                    <a:bodyPr/>
                    <a:lstStyle/>
                    <a:p>
                      <a:pPr indent="0" lvl="0" marL="0" marR="0" rtl="0" algn="l">
                        <a:lnSpc>
                          <a:spcPct val="100000"/>
                        </a:lnSpc>
                        <a:spcBef>
                          <a:spcPts val="0"/>
                        </a:spcBef>
                        <a:spcAft>
                          <a:spcPts val="0"/>
                        </a:spcAft>
                        <a:buClr>
                          <a:schemeClr val="dk1"/>
                        </a:buClr>
                        <a:buSzPts val="2800"/>
                        <a:buFont typeface="Libre Franklin Medium"/>
                        <a:buNone/>
                      </a:pPr>
                      <a:r>
                        <a:rPr b="1" lang="zh-TW" sz="2800" u="none" cap="none" strike="noStrike">
                          <a:latin typeface="Libre Franklin Medium"/>
                          <a:ea typeface="Libre Franklin Medium"/>
                          <a:cs typeface="Libre Franklin Medium"/>
                          <a:sym typeface="Libre Franklin Medium"/>
                        </a:rPr>
                        <a:t>三園</a:t>
                      </a:r>
                      <a:endParaRPr/>
                    </a:p>
                  </a:txBody>
                  <a:tcPr marT="19050" marB="19050" marR="28575" marL="28575" anchor="ctr">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l">
                        <a:spcBef>
                          <a:spcPts val="0"/>
                        </a:spcBef>
                        <a:spcAft>
                          <a:spcPts val="0"/>
                        </a:spcAft>
                        <a:buNone/>
                      </a:pPr>
                      <a:r>
                        <a:rPr b="1" lang="zh-TW" sz="2800" u="none" cap="none" strike="noStrike">
                          <a:latin typeface="Libre Franklin Medium"/>
                          <a:ea typeface="Libre Franklin Medium"/>
                          <a:cs typeface="Libre Franklin Medium"/>
                          <a:sym typeface="Libre Franklin Medium"/>
                        </a:rPr>
                        <a:t>梁</a:t>
                      </a:r>
                      <a:r>
                        <a:rPr lang="zh-TW" sz="2800" u="none" cap="none" strike="noStrike"/>
                        <a:t>O</a:t>
                      </a:r>
                      <a:r>
                        <a:rPr b="1" lang="zh-TW" sz="2800" u="none" cap="none" strike="noStrike">
                          <a:latin typeface="Libre Franklin Medium"/>
                          <a:ea typeface="Libre Franklin Medium"/>
                          <a:cs typeface="Libre Franklin Medium"/>
                          <a:sym typeface="Libre Franklin Medium"/>
                        </a:rPr>
                        <a:t>成</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lnSpc>
                          <a:spcPct val="100000"/>
                        </a:lnSpc>
                        <a:spcBef>
                          <a:spcPts val="0"/>
                        </a:spcBef>
                        <a:spcAft>
                          <a:spcPts val="0"/>
                        </a:spcAft>
                        <a:buClr>
                          <a:srgbClr val="CC0000"/>
                        </a:buClr>
                        <a:buSzPts val="2800"/>
                        <a:buFont typeface="Libre Franklin Medium"/>
                        <a:buNone/>
                      </a:pPr>
                      <a:r>
                        <a:rPr b="1" lang="zh-TW" sz="2800" u="none" cap="none" strike="noStrike">
                          <a:solidFill>
                            <a:srgbClr val="CC0000"/>
                          </a:solidFill>
                          <a:latin typeface="Libre Franklin Medium"/>
                          <a:ea typeface="Libre Franklin Medium"/>
                          <a:cs typeface="Libre Franklin Medium"/>
                          <a:sym typeface="Libre Franklin Medium"/>
                        </a:rPr>
                        <a:t>中原大學</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c>
                  <a:txBody>
                    <a:bodyPr/>
                    <a:lstStyle/>
                    <a:p>
                      <a:pPr indent="0" lvl="0" marL="0" marR="0" rtl="0" algn="ctr">
                        <a:spcBef>
                          <a:spcPts val="0"/>
                        </a:spcBef>
                        <a:spcAft>
                          <a:spcPts val="0"/>
                        </a:spcAft>
                        <a:buNone/>
                      </a:pPr>
                      <a:r>
                        <a:rPr b="1" lang="zh-TW" sz="2800" u="none" cap="none" strike="noStrike">
                          <a:latin typeface="Libre Franklin Medium"/>
                          <a:ea typeface="Libre Franklin Medium"/>
                          <a:cs typeface="Libre Franklin Medium"/>
                          <a:sym typeface="Libre Franklin Medium"/>
                        </a:rPr>
                        <a:t>地景建築學系</a:t>
                      </a:r>
                      <a:endParaRPr/>
                    </a:p>
                  </a:txBody>
                  <a:tcPr marT="19050" marB="19050" marR="28575" marL="28575" anchor="ctr">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solidFill>
                      <a:schemeClr val="lt1"/>
                    </a:solidFill>
                  </a:tcPr>
                </a:tc>
              </a:tr>
            </a:tbl>
          </a:graphicData>
        </a:graphic>
      </p:graphicFrame>
    </p:spTree>
  </p:cSld>
  <p:clrMapOvr>
    <a:masterClrMapping/>
  </p:clrMapOvr>
</p:sld>
</file>

<file path=ppt/theme/theme1.xml><?xml version="1.0" encoding="utf-8"?>
<a:theme xmlns:a="http://schemas.openxmlformats.org/drawingml/2006/main" xmlns:r="http://schemas.openxmlformats.org/officeDocument/2006/relationships" name="角度">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角度">
  <a:themeElements>
    <a:clrScheme name="角度">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佈景主題">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2018-07-30T07:40:31Z</dcterms:created>
  <dc:creator>HLAUser</dc:creator>
</cp:coreProperties>
</file>