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17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1F65-5B77-4889-ACBE-FB7A808C5959}" type="datetimeFigureOut">
              <a:rPr lang="zh-TW" altLang="en-US" smtClean="0"/>
              <a:t>2026/1/26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C330B-F925-479E-8923-FDAF2379EF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479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1F65-5B77-4889-ACBE-FB7A808C5959}" type="datetimeFigureOut">
              <a:rPr lang="zh-TW" altLang="en-US" smtClean="0"/>
              <a:t>2026/1/26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C330B-F925-479E-8923-FDAF2379EF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655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1F65-5B77-4889-ACBE-FB7A808C5959}" type="datetimeFigureOut">
              <a:rPr lang="zh-TW" altLang="en-US" smtClean="0"/>
              <a:t>2026/1/26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C330B-F925-479E-8923-FDAF2379EF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6032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1F65-5B77-4889-ACBE-FB7A808C5959}" type="datetimeFigureOut">
              <a:rPr lang="zh-TW" altLang="en-US" smtClean="0"/>
              <a:t>2026/1/26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C330B-F925-479E-8923-FDAF2379EF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5388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82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1F65-5B77-4889-ACBE-FB7A808C5959}" type="datetimeFigureOut">
              <a:rPr lang="zh-TW" altLang="en-US" smtClean="0"/>
              <a:t>2026/1/26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C330B-F925-479E-8923-FDAF2379EF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4801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1F65-5B77-4889-ACBE-FB7A808C5959}" type="datetimeFigureOut">
              <a:rPr lang="zh-TW" altLang="en-US" smtClean="0"/>
              <a:t>2026/1/26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C330B-F925-479E-8923-FDAF2379EF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366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1F65-5B77-4889-ACBE-FB7A808C5959}" type="datetimeFigureOut">
              <a:rPr lang="zh-TW" altLang="en-US" smtClean="0"/>
              <a:t>2026/1/26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C330B-F925-479E-8923-FDAF2379EF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9182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1F65-5B77-4889-ACBE-FB7A808C5959}" type="datetimeFigureOut">
              <a:rPr lang="zh-TW" altLang="en-US" smtClean="0"/>
              <a:t>2026/1/26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C330B-F925-479E-8923-FDAF2379EF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7480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1F65-5B77-4889-ACBE-FB7A808C5959}" type="datetimeFigureOut">
              <a:rPr lang="zh-TW" altLang="en-US" smtClean="0"/>
              <a:t>2026/1/26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C330B-F925-479E-8923-FDAF2379EF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2918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1F65-5B77-4889-ACBE-FB7A808C5959}" type="datetimeFigureOut">
              <a:rPr lang="zh-TW" altLang="en-US" smtClean="0"/>
              <a:t>2026/1/26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C330B-F925-479E-8923-FDAF2379EF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655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1F65-5B77-4889-ACBE-FB7A808C5959}" type="datetimeFigureOut">
              <a:rPr lang="zh-TW" altLang="en-US" smtClean="0"/>
              <a:t>2026/1/26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C330B-F925-479E-8923-FDAF2379EF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464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941F65-5B77-4889-ACBE-FB7A808C5959}" type="datetimeFigureOut">
              <a:rPr lang="zh-TW" altLang="en-US" smtClean="0"/>
              <a:t>2026/1/26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1C330B-F925-479E-8923-FDAF2379EF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445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4A84C-2F46-2C63-218E-4B38BFDD9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花, 服裝, 植物 的圖片&#10;&#10;AI 產生的內容可能不正確。">
            <a:extLst>
              <a:ext uri="{FF2B5EF4-FFF2-40B4-BE49-F238E27FC236}">
                <a16:creationId xmlns:a16="http://schemas.microsoft.com/office/drawing/2014/main" id="{232E4538-2B12-E213-50C9-1CB85FB30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3" y="-1"/>
            <a:ext cx="10706485" cy="761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82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4F2CE-DB30-7BBF-CE18-4EAFC76FA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服裝, 螢幕擷取畫面, 人員 的圖片&#10;&#10;AI 產生的內容可能不正確。">
            <a:extLst>
              <a:ext uri="{FF2B5EF4-FFF2-40B4-BE49-F238E27FC236}">
                <a16:creationId xmlns:a16="http://schemas.microsoft.com/office/drawing/2014/main" id="{C97AB531-71FA-C89C-62BB-52CE465CC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691813" cy="76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01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1FC2B-114E-08D4-F010-7E1EE595C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海報, 拼貼畫 的圖片&#10;&#10;AI 產生的內容可能不正確。">
            <a:extLst>
              <a:ext uri="{FF2B5EF4-FFF2-40B4-BE49-F238E27FC236}">
                <a16:creationId xmlns:a16="http://schemas.microsoft.com/office/drawing/2014/main" id="{1C9A84CD-77F8-2E76-C25B-A260D43E7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61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6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533AC-5DE5-1239-F02C-72305C9A6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卡通, 螢幕擷取畫面, 圖解 的圖片&#10;&#10;AI 產生的內容可能不正確。">
            <a:extLst>
              <a:ext uri="{FF2B5EF4-FFF2-40B4-BE49-F238E27FC236}">
                <a16:creationId xmlns:a16="http://schemas.microsoft.com/office/drawing/2014/main" id="{53AFF4FF-CF75-75B0-A226-3E86006C8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"/>
            <a:ext cx="10691813" cy="755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16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雲, 文字, 天空, 樹狀 的圖片&#10;&#10;AI 產生的內容可能不正確。">
            <a:extLst>
              <a:ext uri="{FF2B5EF4-FFF2-40B4-BE49-F238E27FC236}">
                <a16:creationId xmlns:a16="http://schemas.microsoft.com/office/drawing/2014/main" id="{2FA56DF7-C5CF-3AC3-454E-64AC4BD0C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"/>
            <a:ext cx="10686002" cy="754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1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84D17-36E5-81CF-AFEA-51AE25D7F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 的圖片&#10;&#10;AI 產生的內容可能不正確。">
            <a:extLst>
              <a:ext uri="{FF2B5EF4-FFF2-40B4-BE49-F238E27FC236}">
                <a16:creationId xmlns:a16="http://schemas.microsoft.com/office/drawing/2014/main" id="{1A9B837D-5619-3A2D-762E-000FDB65E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1813" cy="761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80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9A94-A8D0-1092-4B60-0E565E2A3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人員, 拼貼畫 的圖片&#10;&#10;AI 產生的內容可能不正確。">
            <a:extLst>
              <a:ext uri="{FF2B5EF4-FFF2-40B4-BE49-F238E27FC236}">
                <a16:creationId xmlns:a16="http://schemas.microsoft.com/office/drawing/2014/main" id="{BBD8A618-007D-74B4-CFA3-23D47E652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" y="0"/>
            <a:ext cx="10651315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32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4224E-0658-17F3-88DD-A8A609A8F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服裝, 人的臉孔, 螢幕擷取畫面 的圖片&#10;&#10;AI 產生的內容可能不正確。">
            <a:extLst>
              <a:ext uri="{FF2B5EF4-FFF2-40B4-BE49-F238E27FC236}">
                <a16:creationId xmlns:a16="http://schemas.microsoft.com/office/drawing/2014/main" id="{7C663C02-32BF-4947-BBCE-B26A636CD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648"/>
            <a:ext cx="10691813" cy="759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3849F-95DE-3207-24C9-1D7A57161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服裝, 螢幕擷取畫面, 人員 的圖片&#10;&#10;AI 產生的內容可能不正確。">
            <a:extLst>
              <a:ext uri="{FF2B5EF4-FFF2-40B4-BE49-F238E27FC236}">
                <a16:creationId xmlns:a16="http://schemas.microsoft.com/office/drawing/2014/main" id="{8EC2A5DA-9916-46DD-B150-54F328BAE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888"/>
            <a:ext cx="10691814" cy="759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63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F0C6A-C64F-6989-D83D-3EBD87D2C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人員 的圖片&#10;&#10;AI 產生的內容可能不正確。">
            <a:extLst>
              <a:ext uri="{FF2B5EF4-FFF2-40B4-BE49-F238E27FC236}">
                <a16:creationId xmlns:a16="http://schemas.microsoft.com/office/drawing/2014/main" id="{994EECB0-08FE-0A33-D7B7-B467B57EA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" y="0"/>
            <a:ext cx="1066514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13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27F8F-0294-0175-F4DF-FCC19C10C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服裝, 螢幕擷取畫面, 拼貼畫 的圖片&#10;&#10;AI 產生的內容可能不正確。">
            <a:extLst>
              <a:ext uri="{FF2B5EF4-FFF2-40B4-BE49-F238E27FC236}">
                <a16:creationId xmlns:a16="http://schemas.microsoft.com/office/drawing/2014/main" id="{C31F8B16-6C17-8299-F698-D2E1354BC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60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66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2C710-CB40-290C-8928-4A3F8F88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員, 螢幕擷取畫面 的圖片&#10;&#10;AI 產生的內容可能不正確。">
            <a:extLst>
              <a:ext uri="{FF2B5EF4-FFF2-40B4-BE49-F238E27FC236}">
                <a16:creationId xmlns:a16="http://schemas.microsoft.com/office/drawing/2014/main" id="{309BF58B-94A3-B25C-4F13-D296E673D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4" cy="760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99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佈景主題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Office PowerPoint</Application>
  <PresentationFormat>自訂</PresentationFormat>
  <Paragraphs>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tea64</dc:creator>
  <cp:lastModifiedBy>tea64</cp:lastModifiedBy>
  <cp:revision>1</cp:revision>
  <dcterms:created xsi:type="dcterms:W3CDTF">2026-01-26T00:34:29Z</dcterms:created>
  <dcterms:modified xsi:type="dcterms:W3CDTF">2026-01-26T00:40:15Z</dcterms:modified>
</cp:coreProperties>
</file>